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a:tcStyle>
        <a:tcBdr/>
        <a:fill>
          <a:solidFill>
            <a:srgbClr val="ED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a:tcStyle>
        <a:tcBdr/>
        <a:fill>
          <a:solidFill>
            <a:srgbClr val="EE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007"/>
  </p:normalViewPr>
  <p:slideViewPr>
    <p:cSldViewPr snapToGrid="0" snapToObjects="1">
      <p:cViewPr varScale="1">
        <p:scale>
          <a:sx n="126" d="100"/>
          <a:sy n="126" d="100"/>
        </p:scale>
        <p:origin x="1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xfrm>
            <a:off x="1143000" y="685800"/>
            <a:ext cx="4572000" cy="3429000"/>
          </a:xfrm>
          <a:prstGeom prst="rect">
            <a:avLst/>
          </a:prstGeom>
        </p:spPr>
        <p:txBody>
          <a:bodyPr/>
          <a:lstStyle/>
          <a:p>
            <a:endParaRPr/>
          </a:p>
        </p:txBody>
      </p:sp>
      <p:sp>
        <p:nvSpPr>
          <p:cNvPr id="61" name="Shape 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 have the honor t</a:t>
            </a:r>
            <a:r>
              <a:rPr lang="en-US" baseline="0" dirty="0" smtClean="0"/>
              <a:t>o have been matched to an amazing project with Bloomberg and strive to make a real change to the lives of millions of people: How might we help disadvantaged youth and young professionals gain the skills required to get a job</a:t>
            </a:r>
            <a:endParaRPr lang="en-US" dirty="0" smtClean="0"/>
          </a:p>
          <a:p>
            <a:endParaRPr lang="en-US" dirty="0"/>
          </a:p>
        </p:txBody>
      </p:sp>
    </p:spTree>
    <p:extLst>
      <p:ext uri="{BB962C8B-B14F-4D97-AF65-F5344CB8AC3E}">
        <p14:creationId xmlns:p14="http://schemas.microsoft.com/office/powerpoint/2010/main" val="1604127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the team but as much as we can talk about ourselves, this is not about us…</a:t>
            </a:r>
            <a:endParaRPr lang="en-US" dirty="0" smtClean="0"/>
          </a:p>
          <a:p>
            <a:endParaRPr lang="en-US" dirty="0"/>
          </a:p>
        </p:txBody>
      </p:sp>
    </p:spTree>
    <p:extLst>
      <p:ext uri="{BB962C8B-B14F-4D97-AF65-F5344CB8AC3E}">
        <p14:creationId xmlns:p14="http://schemas.microsoft.com/office/powerpoint/2010/main" val="1053658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noRot="1" noChangeAspect="1"/>
          </p:cNvSpPr>
          <p:nvPr>
            <p:ph type="sldImg"/>
          </p:nvPr>
        </p:nvSpPr>
        <p:spPr>
          <a:xfrm>
            <a:off x="381000" y="685800"/>
            <a:ext cx="6096000" cy="3429000"/>
          </a:xfrm>
          <a:prstGeom prst="rect">
            <a:avLst/>
          </a:prstGeom>
        </p:spPr>
        <p:txBody>
          <a:bodyPr/>
          <a:lstStyle/>
          <a:p>
            <a:endParaRPr/>
          </a:p>
        </p:txBody>
      </p:sp>
      <p:sp>
        <p:nvSpPr>
          <p:cNvPr id="83" name="Shape 83"/>
          <p:cNvSpPr>
            <a:spLocks noGrp="1"/>
          </p:cNvSpPr>
          <p:nvPr>
            <p:ph type="body" sz="quarter" idx="1"/>
          </p:nvPr>
        </p:nvSpPr>
        <p:spPr>
          <a:prstGeom prst="rect">
            <a:avLst/>
          </a:prstGeom>
        </p:spPr>
        <p:txBody>
          <a:bodyPr/>
          <a:lstStyle/>
          <a:p>
            <a:r>
              <a:rPr lang="en-US" dirty="0" smtClean="0"/>
              <a:t>This is about Willy.</a:t>
            </a:r>
            <a:r>
              <a:rPr lang="en-US" baseline="0" dirty="0" smtClean="0"/>
              <a:t> We met Willy a few days ago and had the pleasure of speaking with him about his life, his background, his motivations and aspirations. </a:t>
            </a:r>
          </a:p>
          <a:p>
            <a:endParaRPr lang="en-US" baseline="0" dirty="0" smtClean="0"/>
          </a:p>
          <a:p>
            <a:r>
              <a:rPr lang="en-US" baseline="0" dirty="0" smtClean="0"/>
              <a:t>And now I ask you (raise your hands)</a:t>
            </a:r>
            <a:r>
              <a:rPr lang="mr-IN" baseline="0" dirty="0" smtClean="0"/>
              <a:t>…</a:t>
            </a:r>
            <a:r>
              <a:rPr lang="en-US" baseline="0" dirty="0" smtClean="0"/>
              <a:t> how many of you have had the opportunity to have a mentor, a family member, a friend guide you through your career? How many have had the chance to go to schools that give you the tools you need </a:t>
            </a:r>
            <a:r>
              <a:rPr lang="mr-IN" baseline="0" dirty="0" smtClean="0"/>
              <a:t>–</a:t>
            </a:r>
            <a:r>
              <a:rPr lang="en-US" baseline="0" dirty="0" smtClean="0"/>
              <a:t> hard skills or soft skills - in order to get employment? Whether you raised your hand or not, if you are seating here in this beautiful campus, in one way or another, you have had that opportunity. But what shouldn’t surprise you is that out there, there is world that instead of lifting you up, it’s adamant to bring you down. Willy is one of these: a 22 year old, from a low income family</a:t>
            </a:r>
            <a:r>
              <a:rPr lang="mr-IN" baseline="0" dirty="0" smtClean="0"/>
              <a:t>…</a:t>
            </a:r>
            <a:r>
              <a:rPr lang="en-US" baseline="0" dirty="0" smtClean="0"/>
              <a:t> and who wants to be a an engineer but he suffers to many pain points:</a:t>
            </a:r>
          </a:p>
          <a:p>
            <a:endParaRPr lang="en-US" dirty="0" smtClean="0"/>
          </a:p>
          <a:p>
            <a:r>
              <a:rPr lang="en-US" dirty="0" smtClean="0"/>
              <a:t>He cannot find mentors that can guide him and teach him</a:t>
            </a:r>
            <a:r>
              <a:rPr lang="en-US" baseline="0" dirty="0" smtClean="0"/>
              <a:t> about what is required to get a job</a:t>
            </a:r>
          </a:p>
          <a:p>
            <a:r>
              <a:rPr lang="en-US" dirty="0" smtClean="0"/>
              <a:t>No one taught him the</a:t>
            </a:r>
            <a:r>
              <a:rPr lang="en-US" baseline="0" dirty="0" smtClean="0"/>
              <a:t> soft skills required to interview successfully </a:t>
            </a:r>
            <a:endParaRPr lang="en-US" dirty="0" smtClean="0"/>
          </a:p>
          <a:p>
            <a:r>
              <a:rPr lang="en-US" baseline="0" dirty="0" smtClean="0"/>
              <a:t>He has no clue which skills are required to be an engineer</a:t>
            </a:r>
          </a:p>
          <a:p>
            <a:r>
              <a:rPr lang="en-US" baseline="0" dirty="0" smtClean="0"/>
              <a:t>Connecting with people that share the same background and goals </a:t>
            </a:r>
          </a:p>
          <a:p>
            <a:endParaRPr lang="en-US" baseline="0" dirty="0" smtClean="0"/>
          </a:p>
          <a:p>
            <a:r>
              <a:rPr lang="en-US" baseline="0" dirty="0" smtClean="0"/>
              <a:t>But this is not only the story of Willy</a:t>
            </a:r>
            <a:r>
              <a:rPr lang="mr-IN" baseline="0" dirty="0" smtClean="0"/>
              <a:t>…</a:t>
            </a:r>
            <a:r>
              <a:rPr lang="en-US" baseline="0" dirty="0" smtClean="0"/>
              <a:t>.</a:t>
            </a:r>
          </a:p>
          <a:p>
            <a:pPr>
              <a:buSzPct val="100000"/>
              <a:buChar char="●"/>
              <a:defRPr sz="1100"/>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5" indent="0" defTabSz="914400" eaLnBrk="1" fontAlgn="auto" latinLnBrk="0" hangingPunct="1">
              <a:lnSpc>
                <a:spcPct val="100000"/>
              </a:lnSpc>
              <a:spcBef>
                <a:spcPts val="0"/>
              </a:spcBef>
              <a:spcAft>
                <a:spcPts val="0"/>
              </a:spcAft>
              <a:buClrTx/>
              <a:buSzTx/>
              <a:buFontTx/>
              <a:buNone/>
              <a:tabLst/>
              <a:defRPr/>
            </a:pPr>
            <a:r>
              <a:rPr lang="en-US" dirty="0" smtClean="0"/>
              <a:t>This is the story of thousands</a:t>
            </a:r>
            <a:r>
              <a:rPr lang="en-US" baseline="0" dirty="0" smtClean="0"/>
              <a:t> of disadvantaged youth and young professionals in New York City</a:t>
            </a:r>
            <a:endParaRPr lang="en-US" dirty="0" smtClean="0"/>
          </a:p>
          <a:p>
            <a:endParaRPr lang="en-US" dirty="0"/>
          </a:p>
        </p:txBody>
      </p:sp>
    </p:spTree>
    <p:extLst>
      <p:ext uri="{BB962C8B-B14F-4D97-AF65-F5344CB8AC3E}">
        <p14:creationId xmlns:p14="http://schemas.microsoft.com/office/powerpoint/2010/main" val="15633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lvl1pPr>
              <a:buSzPct val="100000"/>
              <a:buChar char="●"/>
              <a:defRPr sz="1100"/>
            </a:lvl1pPr>
          </a:lstStyle>
          <a:p>
            <a:r>
              <a:rPr lang="en-US" dirty="0" smtClean="0"/>
              <a:t>In</a:t>
            </a:r>
            <a:r>
              <a:rPr lang="en-US" baseline="0" dirty="0" smtClean="0"/>
              <a:t> NYC, almost half of the total population in NYC lives in or near the poverty line in NYC. Most live with o</a:t>
            </a:r>
            <a:r>
              <a:rPr lang="en-US" dirty="0" smtClean="0"/>
              <a:t>nly 18 dollars</a:t>
            </a:r>
            <a:r>
              <a:rPr lang="en-US" baseline="0" dirty="0" smtClean="0"/>
              <a:t> a day to cover everything In their lives: food, housing, etc. To put it into perspective, only think that the minimum wage is $7.25 an hour, which is about $58 a day. </a:t>
            </a:r>
          </a:p>
          <a:p>
            <a:r>
              <a:rPr lang="en-US" baseline="0" dirty="0" smtClean="0"/>
              <a:t>In NYC as well, about 15% of 18-26 year olds are not enrolled in school and no working, but looking for employment. That doesn’t account for the thousands of stories of young people that are in low-skill jobs </a:t>
            </a:r>
            <a:r>
              <a:rPr lang="mr-IN" baseline="0" dirty="0" smtClean="0"/>
              <a:t>–</a:t>
            </a:r>
            <a:r>
              <a:rPr lang="en-US" baseline="0" dirty="0" smtClean="0"/>
              <a:t> super, grocery clerks, among others </a:t>
            </a:r>
            <a:r>
              <a:rPr lang="mr-IN" baseline="0" dirty="0" smtClean="0"/>
              <a:t>–</a:t>
            </a:r>
            <a:r>
              <a:rPr lang="en-US" baseline="0" dirty="0" smtClean="0"/>
              <a:t> that want to be in better jobs and simply don’t get the chance.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pPr lvl="0">
              <a:spcBef>
                <a:spcPts val="0"/>
              </a:spcBef>
              <a:buNone/>
            </a:pPr>
            <a:r>
              <a:rPr lang="en-US" dirty="0" smtClean="0"/>
              <a:t>So,</a:t>
            </a:r>
            <a:r>
              <a:rPr lang="en-US" baseline="0" dirty="0" smtClean="0"/>
              <a:t> we’ll attack this by focusing first on STEM careers because it is undoubtedly, where we see the most potential for our product to be a catalyst of change. The growth in number of jobs in NYC is exponential and continues to grow year over year, the wages are way above average and public and private investment in STEM education is in the billions! That’s for New York state as a whole, but sitting here today at Cornell Tech, this investment in STEM shouldn’t surprise you</a:t>
            </a:r>
            <a:endParaRPr lang="en-US" dirty="0" smtClean="0"/>
          </a:p>
          <a:p>
            <a:pPr lvl="0">
              <a:spcBef>
                <a:spcPts val="0"/>
              </a:spcBef>
              <a:buNone/>
            </a:pPr>
            <a:endParaRPr lang="en-US" dirty="0" smtClean="0"/>
          </a:p>
          <a:p>
            <a:pPr lvl="0">
              <a:spcBef>
                <a:spcPts val="0"/>
              </a:spcBef>
              <a:buNone/>
            </a:pPr>
            <a:r>
              <a:rPr lang="en-US" dirty="0" smtClean="0"/>
              <a:t>Average growth rate for jobs </a:t>
            </a:r>
            <a:r>
              <a:rPr lang="mr-IN" dirty="0" smtClean="0"/>
              <a:t>–</a:t>
            </a:r>
            <a:r>
              <a:rPr lang="en-US" baseline="0" dirty="0" smtClean="0"/>
              <a:t> 11.3%</a:t>
            </a:r>
          </a:p>
          <a:p>
            <a:pPr lvl="0">
              <a:spcBef>
                <a:spcPts val="0"/>
              </a:spcBef>
              <a:buNone/>
            </a:pPr>
            <a:r>
              <a:rPr lang="en-US" baseline="0" dirty="0" smtClean="0"/>
              <a:t>NY State is second in the nation in STEM spending</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spcBef>
                <a:spcPts val="0"/>
              </a:spcBef>
              <a:buNone/>
            </a:pPr>
            <a:r>
              <a:rPr lang="en-US" dirty="0" smtClean="0"/>
              <a:t>But how does our user get there</a:t>
            </a:r>
            <a:r>
              <a:rPr lang="mr-IN" dirty="0" smtClean="0"/>
              <a:t>…</a:t>
            </a:r>
            <a:r>
              <a:rPr lang="en-US" dirty="0" smtClean="0"/>
              <a:t> well, the</a:t>
            </a:r>
            <a:r>
              <a:rPr lang="en-US" baseline="0" dirty="0" smtClean="0"/>
              <a:t> journey is difficult and full of pain points. They first ”discover” their career, but that in itself is not easy because many youth and young professionals and disadvantaged households don’t have the opportunity to even dream much. They may set goals that are unrealistic or that it might be too costly to pursue and fail before even getting started. They set a plan, when they can, bust most of the time they don</a:t>
            </a:r>
            <a:r>
              <a:rPr lang="mr-IN" baseline="0" dirty="0" smtClean="0"/>
              <a:t>’</a:t>
            </a:r>
            <a:r>
              <a:rPr lang="en-US" baseline="0" dirty="0" smtClean="0"/>
              <a:t>t know what it takes to get where they want to. And ultimately they learn the skills and get a job.</a:t>
            </a:r>
          </a:p>
          <a:p>
            <a:pPr lvl="0">
              <a:spcBef>
                <a:spcPts val="0"/>
              </a:spcBef>
              <a:buNone/>
            </a:pPr>
            <a:endParaRPr lang="en-US" baseline="0" dirty="0" smtClean="0"/>
          </a:p>
          <a:p>
            <a:pPr lvl="0">
              <a:spcBef>
                <a:spcPts val="0"/>
              </a:spcBef>
              <a:buNone/>
            </a:pPr>
            <a:r>
              <a:rPr lang="en-US" baseline="0" dirty="0" smtClean="0"/>
              <a:t>Our focus is the learning process, which based on our research, it is the most difficult part for our user to get through. Just like Willy, they have problems with even knowing what they should learn, practicing the soft skills that are needed in their professional lives such as interview prep, resume building and also and more importantly, access to mentors that care about their well-being, that want to help and want to pass on their knowledge. </a:t>
            </a:r>
          </a:p>
          <a:p>
            <a:endParaRPr lang="en-US" dirty="0"/>
          </a:p>
        </p:txBody>
      </p:sp>
    </p:spTree>
    <p:extLst>
      <p:ext uri="{BB962C8B-B14F-4D97-AF65-F5344CB8AC3E}">
        <p14:creationId xmlns:p14="http://schemas.microsoft.com/office/powerpoint/2010/main" val="1118012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a:t>
            </a:r>
            <a:r>
              <a:rPr lang="en-US" baseline="0" dirty="0" smtClean="0"/>
              <a:t>r purpose is to help them:</a:t>
            </a:r>
          </a:p>
          <a:p>
            <a:r>
              <a:rPr lang="en-US" baseline="0" dirty="0" smtClean="0"/>
              <a:t>Find the resources they need</a:t>
            </a:r>
          </a:p>
          <a:p>
            <a:r>
              <a:rPr lang="en-US" baseline="0" dirty="0" smtClean="0"/>
              <a:t>Connect with people, events, mentors that can help them learn and guide them in their way</a:t>
            </a:r>
          </a:p>
          <a:p>
            <a:r>
              <a:rPr lang="en-US" baseline="0" dirty="0" smtClean="0"/>
              <a:t>And engage with others in the community to continue passing these learnings</a:t>
            </a:r>
            <a:endParaRPr lang="en-US" dirty="0" smtClean="0"/>
          </a:p>
          <a:p>
            <a:endParaRPr lang="en-US" dirty="0"/>
          </a:p>
        </p:txBody>
      </p:sp>
    </p:spTree>
    <p:extLst>
      <p:ext uri="{BB962C8B-B14F-4D97-AF65-F5344CB8AC3E}">
        <p14:creationId xmlns:p14="http://schemas.microsoft.com/office/powerpoint/2010/main" val="2097643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1991811"/>
            <a:ext cx="7772400" cy="1159800"/>
          </a:xfrm>
          <a:prstGeom prst="rect">
            <a:avLst/>
          </a:prstGeom>
        </p:spPr>
        <p:txBody>
          <a:bodyPr anchor="ctr">
            <a:normAutofit/>
          </a:bodyPr>
          <a:lstStyle>
            <a:lvl1pPr>
              <a:defRPr sz="60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
        <p:cNvGrpSpPr/>
        <p:nvPr/>
      </p:nvGrpSpPr>
      <p:grpSpPr>
        <a:xfrm>
          <a:off x="0" y="0"/>
          <a:ext cx="0" cy="0"/>
          <a:chOff x="0" y="0"/>
          <a:chExt cx="0" cy="0"/>
        </a:xfrm>
      </p:grpSpPr>
      <p:sp>
        <p:nvSpPr>
          <p:cNvPr id="19" name="Title Text"/>
          <p:cNvSpPr txBox="1">
            <a:spLocks noGrp="1"/>
          </p:cNvSpPr>
          <p:nvPr>
            <p:ph type="title"/>
          </p:nvPr>
        </p:nvSpPr>
        <p:spPr>
          <a:xfrm>
            <a:off x="-6026" y="967975"/>
            <a:ext cx="9156002" cy="857401"/>
          </a:xfrm>
          <a:prstGeom prst="rect">
            <a:avLst/>
          </a:prstGeom>
        </p:spPr>
        <p:txBody>
          <a:bodyPr>
            <a:normAutofit/>
          </a:bodyPr>
          <a:lstStyle/>
          <a:p>
            <a:r>
              <a:t>Title Text</a:t>
            </a:r>
          </a:p>
        </p:txBody>
      </p:sp>
      <p:sp>
        <p:nvSpPr>
          <p:cNvPr id="20" name="Body Level One…"/>
          <p:cNvSpPr txBox="1">
            <a:spLocks noGrp="1"/>
          </p:cNvSpPr>
          <p:nvPr>
            <p:ph type="body" idx="1"/>
          </p:nvPr>
        </p:nvSpPr>
        <p:spPr>
          <a:xfrm>
            <a:off x="457200" y="1563400"/>
            <a:ext cx="8229600" cy="2503199"/>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 name="Title Text"/>
          <p:cNvSpPr txBox="1">
            <a:spLocks noGrp="1"/>
          </p:cNvSpPr>
          <p:nvPr>
            <p:ph type="title"/>
          </p:nvPr>
        </p:nvSpPr>
        <p:spPr>
          <a:xfrm>
            <a:off x="-6026" y="967975"/>
            <a:ext cx="9156002" cy="857401"/>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43" name="Title Text"/>
          <p:cNvSpPr txBox="1">
            <a:spLocks noGrp="1"/>
          </p:cNvSpPr>
          <p:nvPr>
            <p:ph type="title"/>
          </p:nvPr>
        </p:nvSpPr>
        <p:spPr>
          <a:xfrm>
            <a:off x="1143000" y="841771"/>
            <a:ext cx="6858000" cy="1790701"/>
          </a:xfrm>
          <a:prstGeom prst="rect">
            <a:avLst/>
          </a:prstGeom>
        </p:spPr>
        <p:txBody>
          <a:bodyPr anchor="b">
            <a:normAutofit/>
          </a:bodyPr>
          <a:lstStyle>
            <a:lvl1pPr>
              <a:defRPr sz="4500"/>
            </a:lvl1pPr>
          </a:lstStyle>
          <a:p>
            <a:r>
              <a:t>Title Text</a:t>
            </a:r>
          </a:p>
        </p:txBody>
      </p:sp>
      <p:sp>
        <p:nvSpPr>
          <p:cNvPr id="44" name="Body Level One…"/>
          <p:cNvSpPr txBox="1">
            <a:spLocks noGrp="1"/>
          </p:cNvSpPr>
          <p:nvPr>
            <p:ph type="body" sz="quarter" idx="1"/>
          </p:nvPr>
        </p:nvSpPr>
        <p:spPr>
          <a:xfrm>
            <a:off x="1143000" y="2701527"/>
            <a:ext cx="6858000" cy="1241823"/>
          </a:xfrm>
          <a:prstGeom prst="rect">
            <a:avLst/>
          </a:prstGeom>
        </p:spPr>
        <p:txBody>
          <a:bodyPr>
            <a:normAutofit/>
          </a:bodyPr>
          <a:lstStyle>
            <a:lvl1pPr algn="ctr">
              <a:buClrTx/>
              <a:buSzTx/>
              <a:buFontTx/>
              <a:buNone/>
              <a:defRPr sz="1800"/>
            </a:lvl1pPr>
            <a:lvl2pPr indent="342900" algn="ctr">
              <a:buClrTx/>
              <a:buSzTx/>
              <a:buFontTx/>
              <a:buNone/>
              <a:defRPr sz="1800"/>
            </a:lvl2pPr>
            <a:lvl3pPr indent="685800" algn="ctr">
              <a:buClrTx/>
              <a:buSzTx/>
              <a:buFontTx/>
              <a:buNone/>
              <a:defRPr sz="1800"/>
            </a:lvl3pPr>
            <a:lvl4pPr indent="1028700" algn="ctr">
              <a:buClrTx/>
              <a:buSzTx/>
              <a:buFontTx/>
              <a:buNone/>
              <a:defRPr sz="1800"/>
            </a:lvl4pPr>
            <a:lvl5pPr indent="1371600" algn="ctr">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xfrm>
            <a:off x="6457950" y="4767262"/>
            <a:ext cx="301908" cy="288825"/>
          </a:xfrm>
          <a:prstGeom prst="rect">
            <a:avLst/>
          </a:prstGeom>
        </p:spPr>
        <p:txBody>
          <a:bodyPr anchor="t"/>
          <a:lstStyle>
            <a:lvl1pPr algn="l">
              <a:defRPr sz="14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2" name="Title Text"/>
          <p:cNvSpPr txBox="1">
            <a:spLocks noGrp="1"/>
          </p:cNvSpPr>
          <p:nvPr>
            <p:ph type="title"/>
          </p:nvPr>
        </p:nvSpPr>
        <p:spPr>
          <a:xfrm>
            <a:off x="-6026" y="967975"/>
            <a:ext cx="9156002" cy="857401"/>
          </a:xfrm>
          <a:prstGeom prst="rect">
            <a:avLst/>
          </a:prstGeom>
        </p:spPr>
        <p:txBody>
          <a:bodyPr>
            <a:normAutofit/>
          </a:bodyPr>
          <a:lstStyle/>
          <a:p>
            <a:r>
              <a:t>Title Text</a:t>
            </a:r>
          </a:p>
        </p:txBody>
      </p:sp>
      <p:sp>
        <p:nvSpPr>
          <p:cNvPr id="53" name="Body Level One…"/>
          <p:cNvSpPr txBox="1">
            <a:spLocks noGrp="1"/>
          </p:cNvSpPr>
          <p:nvPr>
            <p:ph type="body" idx="1"/>
          </p:nvPr>
        </p:nvSpPr>
        <p:spPr>
          <a:xfrm>
            <a:off x="457200" y="1563400"/>
            <a:ext cx="8229600" cy="250319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xfrm>
            <a:off x="6457950" y="4767262"/>
            <a:ext cx="301908" cy="288825"/>
          </a:xfrm>
          <a:prstGeom prst="rect">
            <a:avLst/>
          </a:prstGeom>
        </p:spPr>
        <p:txBody>
          <a:bodyPr anchor="t"/>
          <a:lstStyle>
            <a:lvl1pPr algn="l">
              <a:defRPr sz="14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1pPr>
      <a:lvl2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2pPr>
      <a:lvl3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3pPr>
      <a:lvl4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4pPr>
      <a:lvl5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5pPr>
      <a:lvl6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6pPr>
      <a:lvl7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7pPr>
      <a:lvl8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8pPr>
      <a:lvl9pPr marL="0" marR="0" indent="0" algn="ctr" defTabSz="914400" rtl="0" latinLnBrk="0">
        <a:lnSpc>
          <a:spcPct val="100000"/>
        </a:lnSpc>
        <a:spcBef>
          <a:spcPts val="0"/>
        </a:spcBef>
        <a:spcAft>
          <a:spcPts val="0"/>
        </a:spcAft>
        <a:buClrTx/>
        <a:buSzTx/>
        <a:buFontTx/>
        <a:buNone/>
        <a:tabLst/>
        <a:defRPr sz="2600" b="0" i="0" u="none" strike="noStrike" cap="none" spc="0" baseline="0">
          <a:ln>
            <a:noFill/>
          </a:ln>
          <a:solidFill>
            <a:srgbClr val="FFFFFF"/>
          </a:solidFill>
          <a:uFillTx/>
          <a:latin typeface="Walter Turncoat"/>
          <a:ea typeface="Walter Turncoat"/>
          <a:cs typeface="Walter Turncoat"/>
          <a:sym typeface="Walter Turncoat"/>
        </a:defRPr>
      </a:lvl9pPr>
    </p:titleStyle>
    <p:bodyStyle>
      <a:lvl1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1pPr>
      <a:lvl2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2pPr>
      <a:lvl3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3pPr>
      <a:lvl4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4pPr>
      <a:lvl5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5pPr>
      <a:lvl6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6pPr>
      <a:lvl7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7pPr>
      <a:lvl8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8pPr>
      <a:lvl9pPr marL="0" marR="0" indent="0" algn="l" defTabSz="914400" rtl="0" latinLnBrk="0">
        <a:lnSpc>
          <a:spcPct val="100000"/>
        </a:lnSpc>
        <a:spcBef>
          <a:spcPts val="600"/>
        </a:spcBef>
        <a:spcAft>
          <a:spcPts val="0"/>
        </a:spcAft>
        <a:buClr>
          <a:srgbClr val="FFFFFF"/>
        </a:buClr>
        <a:buSzPct val="100000"/>
        <a:buFont typeface="Helvetica"/>
        <a:buChar char="■"/>
        <a:tabLst/>
        <a:defRPr sz="2000" b="0" i="0" u="none" strike="noStrike" cap="none" spc="0" baseline="0">
          <a:ln>
            <a:noFill/>
          </a:ln>
          <a:solidFill>
            <a:srgbClr val="FFFFFF"/>
          </a:solidFill>
          <a:uFillTx/>
          <a:latin typeface="Sniglet"/>
          <a:ea typeface="Sniglet"/>
          <a:cs typeface="Sniglet"/>
          <a:sym typeface="Snigle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4" Type="http://schemas.openxmlformats.org/officeDocument/2006/relationships/image" Target="../media/image3.ti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6.tif"/><Relationship Id="rId6" Type="http://schemas.openxmlformats.org/officeDocument/2006/relationships/image" Target="../media/image7.tif"/><Relationship Id="rId7" Type="http://schemas.openxmlformats.org/officeDocument/2006/relationships/image" Target="../media/image8.tif"/><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tif"/></Relationships>
</file>

<file path=ppt/slides/_rels/slide4.xml.rels><?xml version="1.0" encoding="UTF-8" standalone="yes"?>
<Relationships xmlns="http://schemas.openxmlformats.org/package/2006/relationships"><Relationship Id="rId9" Type="http://schemas.openxmlformats.org/officeDocument/2006/relationships/image" Target="../media/image1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2.tif"/><Relationship Id="rId26" Type="http://schemas.openxmlformats.org/officeDocument/2006/relationships/image" Target="../media/image33.tif"/><Relationship Id="rId27" Type="http://schemas.openxmlformats.org/officeDocument/2006/relationships/image" Target="../media/image34.tif"/><Relationship Id="rId28" Type="http://schemas.openxmlformats.org/officeDocument/2006/relationships/image" Target="../media/image35.tif"/><Relationship Id="rId29" Type="http://schemas.openxmlformats.org/officeDocument/2006/relationships/image" Target="../media/image36.tif"/><Relationship Id="rId30" Type="http://schemas.openxmlformats.org/officeDocument/2006/relationships/image" Target="../media/image37.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19.tif"/><Relationship Id="rId13" Type="http://schemas.openxmlformats.org/officeDocument/2006/relationships/image" Target="../media/image20.tif"/><Relationship Id="rId14" Type="http://schemas.openxmlformats.org/officeDocument/2006/relationships/image" Target="../media/image21.tif"/><Relationship Id="rId15" Type="http://schemas.openxmlformats.org/officeDocument/2006/relationships/image" Target="../media/image22.tif"/><Relationship Id="rId16" Type="http://schemas.openxmlformats.org/officeDocument/2006/relationships/image" Target="../media/image23.tif"/><Relationship Id="rId17" Type="http://schemas.openxmlformats.org/officeDocument/2006/relationships/image" Target="../media/image24.tif"/><Relationship Id="rId18" Type="http://schemas.openxmlformats.org/officeDocument/2006/relationships/image" Target="../media/image25.tif"/><Relationship Id="rId19" Type="http://schemas.openxmlformats.org/officeDocument/2006/relationships/image" Target="../media/image26.tif"/><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s>
</file>

<file path=ppt/slides/_rels/slide5.xml.rels><?xml version="1.0" encoding="UTF-8" standalone="yes"?>
<Relationships xmlns="http://schemas.openxmlformats.org/package/2006/relationships"><Relationship Id="rId9" Type="http://schemas.openxmlformats.org/officeDocument/2006/relationships/image" Target="../media/image25.tif"/><Relationship Id="rId20" Type="http://schemas.openxmlformats.org/officeDocument/2006/relationships/image" Target="../media/image36.tif"/><Relationship Id="rId21" Type="http://schemas.openxmlformats.org/officeDocument/2006/relationships/image" Target="../media/image39.tif"/><Relationship Id="rId22" Type="http://schemas.openxmlformats.org/officeDocument/2006/relationships/image" Target="../media/image37.tif"/><Relationship Id="rId23" Type="http://schemas.openxmlformats.org/officeDocument/2006/relationships/image" Target="../media/image12.tif"/><Relationship Id="rId24" Type="http://schemas.openxmlformats.org/officeDocument/2006/relationships/image" Target="../media/image21.tif"/><Relationship Id="rId25" Type="http://schemas.openxmlformats.org/officeDocument/2006/relationships/image" Target="../media/image32.tif"/><Relationship Id="rId26" Type="http://schemas.openxmlformats.org/officeDocument/2006/relationships/image" Target="../media/image35.tif"/><Relationship Id="rId27" Type="http://schemas.openxmlformats.org/officeDocument/2006/relationships/image" Target="../media/image14.tif"/><Relationship Id="rId28" Type="http://schemas.openxmlformats.org/officeDocument/2006/relationships/image" Target="../media/image15.tif"/><Relationship Id="rId29" Type="http://schemas.openxmlformats.org/officeDocument/2006/relationships/image" Target="../media/image19.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4.tif"/><Relationship Id="rId10" Type="http://schemas.openxmlformats.org/officeDocument/2006/relationships/image" Target="../media/image18.tif"/><Relationship Id="rId11" Type="http://schemas.openxmlformats.org/officeDocument/2006/relationships/image" Target="../media/image16.tif"/><Relationship Id="rId12" Type="http://schemas.openxmlformats.org/officeDocument/2006/relationships/image" Target="../media/image31.tif"/><Relationship Id="rId13" Type="http://schemas.openxmlformats.org/officeDocument/2006/relationships/image" Target="../media/image10.tif"/><Relationship Id="rId14" Type="http://schemas.openxmlformats.org/officeDocument/2006/relationships/image" Target="../media/image17.tif"/><Relationship Id="rId15" Type="http://schemas.openxmlformats.org/officeDocument/2006/relationships/image" Target="../media/image13.tif"/><Relationship Id="rId16" Type="http://schemas.openxmlformats.org/officeDocument/2006/relationships/image" Target="../media/image24.tif"/><Relationship Id="rId17" Type="http://schemas.openxmlformats.org/officeDocument/2006/relationships/image" Target="../media/image26.tif"/><Relationship Id="rId18" Type="http://schemas.openxmlformats.org/officeDocument/2006/relationships/image" Target="../media/image28.tif"/><Relationship Id="rId19" Type="http://schemas.openxmlformats.org/officeDocument/2006/relationships/image" Target="../media/image30.tif"/><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8.tif"/><Relationship Id="rId4" Type="http://schemas.openxmlformats.org/officeDocument/2006/relationships/image" Target="../media/image23.tif"/><Relationship Id="rId5" Type="http://schemas.openxmlformats.org/officeDocument/2006/relationships/image" Target="../media/image33.tif"/><Relationship Id="rId6" Type="http://schemas.openxmlformats.org/officeDocument/2006/relationships/image" Target="../media/image20.tif"/><Relationship Id="rId7" Type="http://schemas.openxmlformats.org/officeDocument/2006/relationships/image" Target="../media/image22.tif"/><Relationship Id="rId8" Type="http://schemas.openxmlformats.org/officeDocument/2006/relationships/image" Target="../media/image11.t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38"/>
          <p:cNvSpPr txBox="1">
            <a:spLocks noGrp="1"/>
          </p:cNvSpPr>
          <p:nvPr>
            <p:ph type="title"/>
          </p:nvPr>
        </p:nvSpPr>
        <p:spPr>
          <a:xfrm>
            <a:off x="1980567" y="1770211"/>
            <a:ext cx="5182866" cy="1159800"/>
          </a:xfrm>
          <a:prstGeom prst="rect">
            <a:avLst/>
          </a:prstGeom>
        </p:spPr>
        <p:txBody>
          <a:bodyPr/>
          <a:lstStyle/>
          <a:p>
            <a:pPr defTabSz="539495">
              <a:defRPr sz="2124"/>
            </a:pPr>
            <a:r>
              <a:t>How might we help </a:t>
            </a:r>
            <a:r>
              <a:rPr b="1"/>
              <a:t>disadvantaged</a:t>
            </a:r>
            <a:r>
              <a:t> youth and young </a:t>
            </a:r>
            <a:r>
              <a:rPr b="1"/>
              <a:t>professionals</a:t>
            </a:r>
            <a:r>
              <a:t> gain the </a:t>
            </a:r>
            <a:r>
              <a:rPr b="1"/>
              <a:t>skills</a:t>
            </a:r>
            <a:r>
              <a:t> by organizations to gain a </a:t>
            </a:r>
            <a:r>
              <a:rPr b="1"/>
              <a:t>job</a:t>
            </a:r>
            <a:r>
              <a:t>?</a:t>
            </a:r>
          </a:p>
        </p:txBody>
      </p:sp>
      <p:pic>
        <p:nvPicPr>
          <p:cNvPr id="64" name="Picture 6" descr="Picture 6"/>
          <p:cNvPicPr>
            <a:picLocks noChangeAspect="1"/>
          </p:cNvPicPr>
          <p:nvPr/>
        </p:nvPicPr>
        <p:blipFill>
          <a:blip r:embed="rId3">
            <a:extLst/>
          </a:blip>
          <a:stretch>
            <a:fillRect/>
          </a:stretch>
        </p:blipFill>
        <p:spPr>
          <a:xfrm>
            <a:off x="4804151" y="4062663"/>
            <a:ext cx="2307501" cy="464988"/>
          </a:xfrm>
          <a:prstGeom prst="rect">
            <a:avLst/>
          </a:prstGeom>
          <a:ln w="12700">
            <a:miter lim="400000"/>
          </a:ln>
        </p:spPr>
      </p:pic>
      <p:pic>
        <p:nvPicPr>
          <p:cNvPr id="65" name="Picture 7" descr="Picture 7"/>
          <p:cNvPicPr>
            <a:picLocks noChangeAspect="1"/>
          </p:cNvPicPr>
          <p:nvPr/>
        </p:nvPicPr>
        <p:blipFill>
          <a:blip r:embed="rId4">
            <a:extLst/>
          </a:blip>
          <a:stretch>
            <a:fillRect/>
          </a:stretch>
        </p:blipFill>
        <p:spPr>
          <a:xfrm>
            <a:off x="1886341" y="3956212"/>
            <a:ext cx="2426726" cy="67788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45"/>
          <p:cNvSpPr/>
          <p:nvPr/>
        </p:nvSpPr>
        <p:spPr>
          <a:xfrm>
            <a:off x="3276715" y="117938"/>
            <a:ext cx="2227102" cy="4686772"/>
          </a:xfrm>
          <a:custGeom>
            <a:avLst/>
            <a:gdLst/>
            <a:ahLst/>
            <a:cxnLst>
              <a:cxn ang="0">
                <a:pos x="wd2" y="hd2"/>
              </a:cxn>
              <a:cxn ang="5400000">
                <a:pos x="wd2" y="hd2"/>
              </a:cxn>
              <a:cxn ang="10800000">
                <a:pos x="wd2" y="hd2"/>
              </a:cxn>
              <a:cxn ang="16200000">
                <a:pos x="wd2" y="hd2"/>
              </a:cxn>
            </a:cxnLst>
            <a:rect l="0" t="0" r="r" b="b"/>
            <a:pathLst>
              <a:path w="21600" h="21600" extrusionOk="0">
                <a:moveTo>
                  <a:pt x="10772" y="858"/>
                </a:moveTo>
                <a:lnTo>
                  <a:pt x="10941" y="884"/>
                </a:lnTo>
                <a:lnTo>
                  <a:pt x="11110" y="911"/>
                </a:lnTo>
                <a:lnTo>
                  <a:pt x="11223" y="1072"/>
                </a:lnTo>
                <a:lnTo>
                  <a:pt x="11167" y="1152"/>
                </a:lnTo>
                <a:lnTo>
                  <a:pt x="11110" y="1233"/>
                </a:lnTo>
                <a:lnTo>
                  <a:pt x="10941" y="1260"/>
                </a:lnTo>
                <a:lnTo>
                  <a:pt x="10772" y="1287"/>
                </a:lnTo>
                <a:lnTo>
                  <a:pt x="10603" y="1260"/>
                </a:lnTo>
                <a:lnTo>
                  <a:pt x="10490" y="1233"/>
                </a:lnTo>
                <a:lnTo>
                  <a:pt x="10378" y="1152"/>
                </a:lnTo>
                <a:lnTo>
                  <a:pt x="10321" y="1072"/>
                </a:lnTo>
                <a:lnTo>
                  <a:pt x="10378" y="992"/>
                </a:lnTo>
                <a:lnTo>
                  <a:pt x="10490" y="911"/>
                </a:lnTo>
                <a:lnTo>
                  <a:pt x="10603" y="884"/>
                </a:lnTo>
                <a:lnTo>
                  <a:pt x="10772" y="858"/>
                </a:lnTo>
                <a:close/>
                <a:moveTo>
                  <a:pt x="12407" y="1769"/>
                </a:moveTo>
                <a:lnTo>
                  <a:pt x="12464" y="1795"/>
                </a:lnTo>
                <a:lnTo>
                  <a:pt x="12520" y="1849"/>
                </a:lnTo>
                <a:lnTo>
                  <a:pt x="12577" y="1876"/>
                </a:lnTo>
                <a:lnTo>
                  <a:pt x="12464" y="1983"/>
                </a:lnTo>
                <a:lnTo>
                  <a:pt x="12407" y="1983"/>
                </a:lnTo>
                <a:lnTo>
                  <a:pt x="12295" y="2010"/>
                </a:lnTo>
                <a:lnTo>
                  <a:pt x="9193" y="2010"/>
                </a:lnTo>
                <a:lnTo>
                  <a:pt x="9080" y="1983"/>
                </a:lnTo>
                <a:lnTo>
                  <a:pt x="9023" y="1983"/>
                </a:lnTo>
                <a:lnTo>
                  <a:pt x="8968" y="1930"/>
                </a:lnTo>
                <a:lnTo>
                  <a:pt x="8911" y="1876"/>
                </a:lnTo>
                <a:lnTo>
                  <a:pt x="8968" y="1849"/>
                </a:lnTo>
                <a:lnTo>
                  <a:pt x="9023" y="1795"/>
                </a:lnTo>
                <a:lnTo>
                  <a:pt x="9080" y="1769"/>
                </a:lnTo>
                <a:close/>
                <a:moveTo>
                  <a:pt x="19908" y="3082"/>
                </a:moveTo>
                <a:lnTo>
                  <a:pt x="19908" y="18491"/>
                </a:lnTo>
                <a:lnTo>
                  <a:pt x="1636" y="18491"/>
                </a:lnTo>
                <a:lnTo>
                  <a:pt x="1636" y="3082"/>
                </a:lnTo>
                <a:close/>
                <a:moveTo>
                  <a:pt x="10433" y="19161"/>
                </a:moveTo>
                <a:lnTo>
                  <a:pt x="10095" y="19215"/>
                </a:lnTo>
                <a:lnTo>
                  <a:pt x="9813" y="19295"/>
                </a:lnTo>
                <a:lnTo>
                  <a:pt x="9531" y="19402"/>
                </a:lnTo>
                <a:lnTo>
                  <a:pt x="9362" y="19510"/>
                </a:lnTo>
                <a:lnTo>
                  <a:pt x="9193" y="19670"/>
                </a:lnTo>
                <a:lnTo>
                  <a:pt x="9080" y="19805"/>
                </a:lnTo>
                <a:lnTo>
                  <a:pt x="9023" y="19992"/>
                </a:lnTo>
                <a:lnTo>
                  <a:pt x="9080" y="20153"/>
                </a:lnTo>
                <a:lnTo>
                  <a:pt x="9193" y="20313"/>
                </a:lnTo>
                <a:lnTo>
                  <a:pt x="9362" y="20448"/>
                </a:lnTo>
                <a:lnTo>
                  <a:pt x="9531" y="20555"/>
                </a:lnTo>
                <a:lnTo>
                  <a:pt x="9813" y="20662"/>
                </a:lnTo>
                <a:lnTo>
                  <a:pt x="10095" y="20743"/>
                </a:lnTo>
                <a:lnTo>
                  <a:pt x="10433" y="20796"/>
                </a:lnTo>
                <a:lnTo>
                  <a:pt x="10772" y="20823"/>
                </a:lnTo>
                <a:lnTo>
                  <a:pt x="11110" y="20796"/>
                </a:lnTo>
                <a:lnTo>
                  <a:pt x="11448" y="20743"/>
                </a:lnTo>
                <a:lnTo>
                  <a:pt x="11731" y="20662"/>
                </a:lnTo>
                <a:lnTo>
                  <a:pt x="12013" y="20555"/>
                </a:lnTo>
                <a:lnTo>
                  <a:pt x="12239" y="20448"/>
                </a:lnTo>
                <a:lnTo>
                  <a:pt x="12407" y="20313"/>
                </a:lnTo>
                <a:lnTo>
                  <a:pt x="12520" y="19992"/>
                </a:lnTo>
                <a:lnTo>
                  <a:pt x="12464" y="19805"/>
                </a:lnTo>
                <a:lnTo>
                  <a:pt x="12407" y="19670"/>
                </a:lnTo>
                <a:lnTo>
                  <a:pt x="12239" y="19510"/>
                </a:lnTo>
                <a:lnTo>
                  <a:pt x="12013" y="19402"/>
                </a:lnTo>
                <a:lnTo>
                  <a:pt x="11731" y="19295"/>
                </a:lnTo>
                <a:lnTo>
                  <a:pt x="11448" y="19215"/>
                </a:lnTo>
                <a:lnTo>
                  <a:pt x="11110" y="19161"/>
                </a:lnTo>
                <a:close/>
                <a:moveTo>
                  <a:pt x="10772" y="19081"/>
                </a:moveTo>
                <a:lnTo>
                  <a:pt x="11167" y="19108"/>
                </a:lnTo>
                <a:lnTo>
                  <a:pt x="11505" y="19161"/>
                </a:lnTo>
                <a:lnTo>
                  <a:pt x="11844" y="19242"/>
                </a:lnTo>
                <a:lnTo>
                  <a:pt x="12126" y="19349"/>
                </a:lnTo>
                <a:lnTo>
                  <a:pt x="12351" y="19483"/>
                </a:lnTo>
                <a:lnTo>
                  <a:pt x="12520" y="19643"/>
                </a:lnTo>
                <a:lnTo>
                  <a:pt x="12633" y="19805"/>
                </a:lnTo>
                <a:lnTo>
                  <a:pt x="12690" y="19992"/>
                </a:lnTo>
                <a:lnTo>
                  <a:pt x="12633" y="20153"/>
                </a:lnTo>
                <a:lnTo>
                  <a:pt x="12520" y="20340"/>
                </a:lnTo>
                <a:lnTo>
                  <a:pt x="12351" y="20474"/>
                </a:lnTo>
                <a:lnTo>
                  <a:pt x="12126" y="20608"/>
                </a:lnTo>
                <a:lnTo>
                  <a:pt x="11844" y="20716"/>
                </a:lnTo>
                <a:lnTo>
                  <a:pt x="11505" y="20796"/>
                </a:lnTo>
                <a:lnTo>
                  <a:pt x="11167" y="20850"/>
                </a:lnTo>
                <a:lnTo>
                  <a:pt x="10772" y="20876"/>
                </a:lnTo>
                <a:lnTo>
                  <a:pt x="10433" y="20850"/>
                </a:lnTo>
                <a:lnTo>
                  <a:pt x="10039" y="20796"/>
                </a:lnTo>
                <a:lnTo>
                  <a:pt x="9757" y="20716"/>
                </a:lnTo>
                <a:lnTo>
                  <a:pt x="9474" y="20608"/>
                </a:lnTo>
                <a:lnTo>
                  <a:pt x="9249" y="20474"/>
                </a:lnTo>
                <a:lnTo>
                  <a:pt x="9080" y="20340"/>
                </a:lnTo>
                <a:lnTo>
                  <a:pt x="8968" y="20153"/>
                </a:lnTo>
                <a:lnTo>
                  <a:pt x="8911" y="19992"/>
                </a:lnTo>
                <a:lnTo>
                  <a:pt x="8968" y="19805"/>
                </a:lnTo>
                <a:lnTo>
                  <a:pt x="9080" y="19643"/>
                </a:lnTo>
                <a:lnTo>
                  <a:pt x="9249" y="19483"/>
                </a:lnTo>
                <a:lnTo>
                  <a:pt x="9474" y="19349"/>
                </a:lnTo>
                <a:lnTo>
                  <a:pt x="9757" y="19242"/>
                </a:lnTo>
                <a:lnTo>
                  <a:pt x="10039" y="19161"/>
                </a:lnTo>
                <a:lnTo>
                  <a:pt x="10433" y="19108"/>
                </a:lnTo>
                <a:lnTo>
                  <a:pt x="10772" y="19081"/>
                </a:lnTo>
                <a:close/>
                <a:moveTo>
                  <a:pt x="3272" y="268"/>
                </a:moveTo>
                <a:lnTo>
                  <a:pt x="2708" y="295"/>
                </a:lnTo>
                <a:lnTo>
                  <a:pt x="2200" y="375"/>
                </a:lnTo>
                <a:lnTo>
                  <a:pt x="1749" y="482"/>
                </a:lnTo>
                <a:lnTo>
                  <a:pt x="1354" y="643"/>
                </a:lnTo>
                <a:lnTo>
                  <a:pt x="1072" y="831"/>
                </a:lnTo>
                <a:lnTo>
                  <a:pt x="790" y="1045"/>
                </a:lnTo>
                <a:lnTo>
                  <a:pt x="621" y="1287"/>
                </a:lnTo>
                <a:lnTo>
                  <a:pt x="621" y="20287"/>
                </a:lnTo>
                <a:lnTo>
                  <a:pt x="790" y="20528"/>
                </a:lnTo>
                <a:lnTo>
                  <a:pt x="1072" y="20743"/>
                </a:lnTo>
                <a:lnTo>
                  <a:pt x="1354" y="20930"/>
                </a:lnTo>
                <a:lnTo>
                  <a:pt x="1749" y="21091"/>
                </a:lnTo>
                <a:lnTo>
                  <a:pt x="2200" y="21198"/>
                </a:lnTo>
                <a:lnTo>
                  <a:pt x="2708" y="21278"/>
                </a:lnTo>
                <a:lnTo>
                  <a:pt x="3272" y="21305"/>
                </a:lnTo>
                <a:lnTo>
                  <a:pt x="18329" y="21305"/>
                </a:lnTo>
                <a:lnTo>
                  <a:pt x="18893" y="21278"/>
                </a:lnTo>
                <a:lnTo>
                  <a:pt x="19401" y="21198"/>
                </a:lnTo>
                <a:lnTo>
                  <a:pt x="19852" y="21091"/>
                </a:lnTo>
                <a:lnTo>
                  <a:pt x="20247" y="20930"/>
                </a:lnTo>
                <a:lnTo>
                  <a:pt x="20528" y="20743"/>
                </a:lnTo>
                <a:lnTo>
                  <a:pt x="20811" y="20528"/>
                </a:lnTo>
                <a:lnTo>
                  <a:pt x="20979" y="20287"/>
                </a:lnTo>
                <a:lnTo>
                  <a:pt x="21036" y="20046"/>
                </a:lnTo>
                <a:lnTo>
                  <a:pt x="21036" y="1528"/>
                </a:lnTo>
                <a:lnTo>
                  <a:pt x="20979" y="1287"/>
                </a:lnTo>
                <a:lnTo>
                  <a:pt x="20811" y="1045"/>
                </a:lnTo>
                <a:lnTo>
                  <a:pt x="20528" y="831"/>
                </a:lnTo>
                <a:lnTo>
                  <a:pt x="20247" y="643"/>
                </a:lnTo>
                <a:lnTo>
                  <a:pt x="19852" y="482"/>
                </a:lnTo>
                <a:lnTo>
                  <a:pt x="19401" y="375"/>
                </a:lnTo>
                <a:lnTo>
                  <a:pt x="18893" y="295"/>
                </a:lnTo>
                <a:lnTo>
                  <a:pt x="18329" y="268"/>
                </a:lnTo>
                <a:close/>
                <a:moveTo>
                  <a:pt x="18329" y="214"/>
                </a:moveTo>
                <a:lnTo>
                  <a:pt x="18893" y="241"/>
                </a:lnTo>
                <a:lnTo>
                  <a:pt x="19457" y="322"/>
                </a:lnTo>
                <a:lnTo>
                  <a:pt x="19908" y="429"/>
                </a:lnTo>
                <a:lnTo>
                  <a:pt x="20303" y="590"/>
                </a:lnTo>
                <a:lnTo>
                  <a:pt x="20641" y="804"/>
                </a:lnTo>
                <a:lnTo>
                  <a:pt x="20923" y="1019"/>
                </a:lnTo>
                <a:lnTo>
                  <a:pt x="21092" y="1260"/>
                </a:lnTo>
                <a:lnTo>
                  <a:pt x="21149" y="1528"/>
                </a:lnTo>
                <a:lnTo>
                  <a:pt x="21149" y="20046"/>
                </a:lnTo>
                <a:lnTo>
                  <a:pt x="21092" y="20313"/>
                </a:lnTo>
                <a:lnTo>
                  <a:pt x="20923" y="20555"/>
                </a:lnTo>
                <a:lnTo>
                  <a:pt x="20641" y="20796"/>
                </a:lnTo>
                <a:lnTo>
                  <a:pt x="20303" y="20983"/>
                </a:lnTo>
                <a:lnTo>
                  <a:pt x="19908" y="21144"/>
                </a:lnTo>
                <a:lnTo>
                  <a:pt x="19457" y="21278"/>
                </a:lnTo>
                <a:lnTo>
                  <a:pt x="18893" y="21359"/>
                </a:lnTo>
                <a:lnTo>
                  <a:pt x="18329" y="21386"/>
                </a:lnTo>
                <a:lnTo>
                  <a:pt x="3272" y="21386"/>
                </a:lnTo>
                <a:lnTo>
                  <a:pt x="2708" y="21359"/>
                </a:lnTo>
                <a:lnTo>
                  <a:pt x="2143" y="21278"/>
                </a:lnTo>
                <a:lnTo>
                  <a:pt x="1692" y="21144"/>
                </a:lnTo>
                <a:lnTo>
                  <a:pt x="1298" y="20983"/>
                </a:lnTo>
                <a:lnTo>
                  <a:pt x="959" y="20796"/>
                </a:lnTo>
                <a:lnTo>
                  <a:pt x="677" y="20555"/>
                </a:lnTo>
                <a:lnTo>
                  <a:pt x="508" y="20313"/>
                </a:lnTo>
                <a:lnTo>
                  <a:pt x="451" y="20046"/>
                </a:lnTo>
                <a:lnTo>
                  <a:pt x="451" y="1528"/>
                </a:lnTo>
                <a:lnTo>
                  <a:pt x="508" y="1260"/>
                </a:lnTo>
                <a:lnTo>
                  <a:pt x="677" y="1019"/>
                </a:lnTo>
                <a:lnTo>
                  <a:pt x="959" y="804"/>
                </a:lnTo>
                <a:lnTo>
                  <a:pt x="1298" y="590"/>
                </a:lnTo>
                <a:lnTo>
                  <a:pt x="1692" y="429"/>
                </a:lnTo>
                <a:lnTo>
                  <a:pt x="2143" y="322"/>
                </a:lnTo>
                <a:lnTo>
                  <a:pt x="2708" y="241"/>
                </a:lnTo>
                <a:lnTo>
                  <a:pt x="3272" y="214"/>
                </a:lnTo>
                <a:close/>
                <a:moveTo>
                  <a:pt x="3272" y="0"/>
                </a:moveTo>
                <a:lnTo>
                  <a:pt x="2595" y="27"/>
                </a:lnTo>
                <a:lnTo>
                  <a:pt x="2030" y="107"/>
                </a:lnTo>
                <a:lnTo>
                  <a:pt x="1466" y="241"/>
                </a:lnTo>
                <a:lnTo>
                  <a:pt x="959" y="456"/>
                </a:lnTo>
                <a:lnTo>
                  <a:pt x="564" y="670"/>
                </a:lnTo>
                <a:lnTo>
                  <a:pt x="226" y="938"/>
                </a:lnTo>
                <a:lnTo>
                  <a:pt x="56" y="1233"/>
                </a:lnTo>
                <a:lnTo>
                  <a:pt x="0" y="1528"/>
                </a:lnTo>
                <a:lnTo>
                  <a:pt x="0" y="20046"/>
                </a:lnTo>
                <a:lnTo>
                  <a:pt x="56" y="20340"/>
                </a:lnTo>
                <a:lnTo>
                  <a:pt x="226" y="20635"/>
                </a:lnTo>
                <a:lnTo>
                  <a:pt x="564" y="20903"/>
                </a:lnTo>
                <a:lnTo>
                  <a:pt x="959" y="21144"/>
                </a:lnTo>
                <a:lnTo>
                  <a:pt x="1466" y="21332"/>
                </a:lnTo>
                <a:lnTo>
                  <a:pt x="2030" y="21466"/>
                </a:lnTo>
                <a:lnTo>
                  <a:pt x="2595" y="21573"/>
                </a:lnTo>
                <a:lnTo>
                  <a:pt x="3272" y="21600"/>
                </a:lnTo>
                <a:lnTo>
                  <a:pt x="18329" y="21600"/>
                </a:lnTo>
                <a:lnTo>
                  <a:pt x="19005" y="21573"/>
                </a:lnTo>
                <a:lnTo>
                  <a:pt x="19570" y="21466"/>
                </a:lnTo>
                <a:lnTo>
                  <a:pt x="20134" y="21332"/>
                </a:lnTo>
                <a:lnTo>
                  <a:pt x="20641" y="21144"/>
                </a:lnTo>
                <a:lnTo>
                  <a:pt x="21036" y="20903"/>
                </a:lnTo>
                <a:lnTo>
                  <a:pt x="21374" y="20635"/>
                </a:lnTo>
                <a:lnTo>
                  <a:pt x="21544" y="20340"/>
                </a:lnTo>
                <a:lnTo>
                  <a:pt x="21600" y="20046"/>
                </a:lnTo>
                <a:lnTo>
                  <a:pt x="21600" y="1528"/>
                </a:lnTo>
                <a:lnTo>
                  <a:pt x="21544" y="1233"/>
                </a:lnTo>
                <a:lnTo>
                  <a:pt x="21374" y="938"/>
                </a:lnTo>
                <a:lnTo>
                  <a:pt x="21036" y="670"/>
                </a:lnTo>
                <a:lnTo>
                  <a:pt x="20641" y="456"/>
                </a:lnTo>
                <a:lnTo>
                  <a:pt x="20134" y="241"/>
                </a:lnTo>
                <a:lnTo>
                  <a:pt x="19570" y="107"/>
                </a:lnTo>
                <a:lnTo>
                  <a:pt x="19005" y="27"/>
                </a:lnTo>
                <a:lnTo>
                  <a:pt x="18329" y="0"/>
                </a:lnTo>
                <a:close/>
              </a:path>
            </a:pathLst>
          </a:custGeom>
          <a:solidFill>
            <a:srgbClr val="FFFFFF">
              <a:alpha val="11150"/>
            </a:srgbClr>
          </a:solidFill>
          <a:ln w="19050">
            <a:solidFill>
              <a:srgbClr val="FFFFFF"/>
            </a:solidFill>
          </a:ln>
        </p:spPr>
        <p:txBody>
          <a:bodyPr lIns="45719" rIns="45719" anchor="ctr"/>
          <a:lstStyle/>
          <a:p>
            <a:endParaRPr/>
          </a:p>
        </p:txBody>
      </p:sp>
      <p:pic>
        <p:nvPicPr>
          <p:cNvPr id="258" name="图片 12" descr="图片 12"/>
          <p:cNvPicPr>
            <a:picLocks noChangeAspect="1"/>
          </p:cNvPicPr>
          <p:nvPr/>
        </p:nvPicPr>
        <p:blipFill>
          <a:blip r:embed="rId2">
            <a:extLst/>
          </a:blip>
          <a:stretch>
            <a:fillRect/>
          </a:stretch>
        </p:blipFill>
        <p:spPr>
          <a:xfrm>
            <a:off x="3448594" y="801190"/>
            <a:ext cx="1871958" cy="331397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45"/>
          <p:cNvSpPr/>
          <p:nvPr/>
        </p:nvSpPr>
        <p:spPr>
          <a:xfrm>
            <a:off x="3276715" y="117938"/>
            <a:ext cx="2227102" cy="4686772"/>
          </a:xfrm>
          <a:custGeom>
            <a:avLst/>
            <a:gdLst/>
            <a:ahLst/>
            <a:cxnLst>
              <a:cxn ang="0">
                <a:pos x="wd2" y="hd2"/>
              </a:cxn>
              <a:cxn ang="5400000">
                <a:pos x="wd2" y="hd2"/>
              </a:cxn>
              <a:cxn ang="10800000">
                <a:pos x="wd2" y="hd2"/>
              </a:cxn>
              <a:cxn ang="16200000">
                <a:pos x="wd2" y="hd2"/>
              </a:cxn>
            </a:cxnLst>
            <a:rect l="0" t="0" r="r" b="b"/>
            <a:pathLst>
              <a:path w="21600" h="21600" extrusionOk="0">
                <a:moveTo>
                  <a:pt x="10772" y="858"/>
                </a:moveTo>
                <a:lnTo>
                  <a:pt x="10941" y="884"/>
                </a:lnTo>
                <a:lnTo>
                  <a:pt x="11110" y="911"/>
                </a:lnTo>
                <a:lnTo>
                  <a:pt x="11223" y="1072"/>
                </a:lnTo>
                <a:lnTo>
                  <a:pt x="11167" y="1152"/>
                </a:lnTo>
                <a:lnTo>
                  <a:pt x="11110" y="1233"/>
                </a:lnTo>
                <a:lnTo>
                  <a:pt x="10941" y="1260"/>
                </a:lnTo>
                <a:lnTo>
                  <a:pt x="10772" y="1287"/>
                </a:lnTo>
                <a:lnTo>
                  <a:pt x="10603" y="1260"/>
                </a:lnTo>
                <a:lnTo>
                  <a:pt x="10490" y="1233"/>
                </a:lnTo>
                <a:lnTo>
                  <a:pt x="10378" y="1152"/>
                </a:lnTo>
                <a:lnTo>
                  <a:pt x="10321" y="1072"/>
                </a:lnTo>
                <a:lnTo>
                  <a:pt x="10378" y="992"/>
                </a:lnTo>
                <a:lnTo>
                  <a:pt x="10490" y="911"/>
                </a:lnTo>
                <a:lnTo>
                  <a:pt x="10603" y="884"/>
                </a:lnTo>
                <a:lnTo>
                  <a:pt x="10772" y="858"/>
                </a:lnTo>
                <a:close/>
                <a:moveTo>
                  <a:pt x="12407" y="1769"/>
                </a:moveTo>
                <a:lnTo>
                  <a:pt x="12464" y="1795"/>
                </a:lnTo>
                <a:lnTo>
                  <a:pt x="12520" y="1849"/>
                </a:lnTo>
                <a:lnTo>
                  <a:pt x="12577" y="1876"/>
                </a:lnTo>
                <a:lnTo>
                  <a:pt x="12464" y="1983"/>
                </a:lnTo>
                <a:lnTo>
                  <a:pt x="12407" y="1983"/>
                </a:lnTo>
                <a:lnTo>
                  <a:pt x="12295" y="2010"/>
                </a:lnTo>
                <a:lnTo>
                  <a:pt x="9193" y="2010"/>
                </a:lnTo>
                <a:lnTo>
                  <a:pt x="9080" y="1983"/>
                </a:lnTo>
                <a:lnTo>
                  <a:pt x="9023" y="1983"/>
                </a:lnTo>
                <a:lnTo>
                  <a:pt x="8968" y="1930"/>
                </a:lnTo>
                <a:lnTo>
                  <a:pt x="8911" y="1876"/>
                </a:lnTo>
                <a:lnTo>
                  <a:pt x="8968" y="1849"/>
                </a:lnTo>
                <a:lnTo>
                  <a:pt x="9023" y="1795"/>
                </a:lnTo>
                <a:lnTo>
                  <a:pt x="9080" y="1769"/>
                </a:lnTo>
                <a:close/>
                <a:moveTo>
                  <a:pt x="19908" y="3082"/>
                </a:moveTo>
                <a:lnTo>
                  <a:pt x="19908" y="18491"/>
                </a:lnTo>
                <a:lnTo>
                  <a:pt x="1636" y="18491"/>
                </a:lnTo>
                <a:lnTo>
                  <a:pt x="1636" y="3082"/>
                </a:lnTo>
                <a:close/>
                <a:moveTo>
                  <a:pt x="10433" y="19161"/>
                </a:moveTo>
                <a:lnTo>
                  <a:pt x="10095" y="19215"/>
                </a:lnTo>
                <a:lnTo>
                  <a:pt x="9813" y="19295"/>
                </a:lnTo>
                <a:lnTo>
                  <a:pt x="9531" y="19402"/>
                </a:lnTo>
                <a:lnTo>
                  <a:pt x="9362" y="19510"/>
                </a:lnTo>
                <a:lnTo>
                  <a:pt x="9193" y="19670"/>
                </a:lnTo>
                <a:lnTo>
                  <a:pt x="9080" y="19805"/>
                </a:lnTo>
                <a:lnTo>
                  <a:pt x="9023" y="19992"/>
                </a:lnTo>
                <a:lnTo>
                  <a:pt x="9080" y="20153"/>
                </a:lnTo>
                <a:lnTo>
                  <a:pt x="9193" y="20313"/>
                </a:lnTo>
                <a:lnTo>
                  <a:pt x="9362" y="20448"/>
                </a:lnTo>
                <a:lnTo>
                  <a:pt x="9531" y="20555"/>
                </a:lnTo>
                <a:lnTo>
                  <a:pt x="9813" y="20662"/>
                </a:lnTo>
                <a:lnTo>
                  <a:pt x="10095" y="20743"/>
                </a:lnTo>
                <a:lnTo>
                  <a:pt x="10433" y="20796"/>
                </a:lnTo>
                <a:lnTo>
                  <a:pt x="10772" y="20823"/>
                </a:lnTo>
                <a:lnTo>
                  <a:pt x="11110" y="20796"/>
                </a:lnTo>
                <a:lnTo>
                  <a:pt x="11448" y="20743"/>
                </a:lnTo>
                <a:lnTo>
                  <a:pt x="11731" y="20662"/>
                </a:lnTo>
                <a:lnTo>
                  <a:pt x="12013" y="20555"/>
                </a:lnTo>
                <a:lnTo>
                  <a:pt x="12239" y="20448"/>
                </a:lnTo>
                <a:lnTo>
                  <a:pt x="12407" y="20313"/>
                </a:lnTo>
                <a:lnTo>
                  <a:pt x="12520" y="19992"/>
                </a:lnTo>
                <a:lnTo>
                  <a:pt x="12464" y="19805"/>
                </a:lnTo>
                <a:lnTo>
                  <a:pt x="12407" y="19670"/>
                </a:lnTo>
                <a:lnTo>
                  <a:pt x="12239" y="19510"/>
                </a:lnTo>
                <a:lnTo>
                  <a:pt x="12013" y="19402"/>
                </a:lnTo>
                <a:lnTo>
                  <a:pt x="11731" y="19295"/>
                </a:lnTo>
                <a:lnTo>
                  <a:pt x="11448" y="19215"/>
                </a:lnTo>
                <a:lnTo>
                  <a:pt x="11110" y="19161"/>
                </a:lnTo>
                <a:close/>
                <a:moveTo>
                  <a:pt x="10772" y="19081"/>
                </a:moveTo>
                <a:lnTo>
                  <a:pt x="11167" y="19108"/>
                </a:lnTo>
                <a:lnTo>
                  <a:pt x="11505" y="19161"/>
                </a:lnTo>
                <a:lnTo>
                  <a:pt x="11844" y="19242"/>
                </a:lnTo>
                <a:lnTo>
                  <a:pt x="12126" y="19349"/>
                </a:lnTo>
                <a:lnTo>
                  <a:pt x="12351" y="19483"/>
                </a:lnTo>
                <a:lnTo>
                  <a:pt x="12520" y="19643"/>
                </a:lnTo>
                <a:lnTo>
                  <a:pt x="12633" y="19805"/>
                </a:lnTo>
                <a:lnTo>
                  <a:pt x="12690" y="19992"/>
                </a:lnTo>
                <a:lnTo>
                  <a:pt x="12633" y="20153"/>
                </a:lnTo>
                <a:lnTo>
                  <a:pt x="12520" y="20340"/>
                </a:lnTo>
                <a:lnTo>
                  <a:pt x="12351" y="20474"/>
                </a:lnTo>
                <a:lnTo>
                  <a:pt x="12126" y="20608"/>
                </a:lnTo>
                <a:lnTo>
                  <a:pt x="11844" y="20716"/>
                </a:lnTo>
                <a:lnTo>
                  <a:pt x="11505" y="20796"/>
                </a:lnTo>
                <a:lnTo>
                  <a:pt x="11167" y="20850"/>
                </a:lnTo>
                <a:lnTo>
                  <a:pt x="10772" y="20876"/>
                </a:lnTo>
                <a:lnTo>
                  <a:pt x="10433" y="20850"/>
                </a:lnTo>
                <a:lnTo>
                  <a:pt x="10039" y="20796"/>
                </a:lnTo>
                <a:lnTo>
                  <a:pt x="9757" y="20716"/>
                </a:lnTo>
                <a:lnTo>
                  <a:pt x="9474" y="20608"/>
                </a:lnTo>
                <a:lnTo>
                  <a:pt x="9249" y="20474"/>
                </a:lnTo>
                <a:lnTo>
                  <a:pt x="9080" y="20340"/>
                </a:lnTo>
                <a:lnTo>
                  <a:pt x="8968" y="20153"/>
                </a:lnTo>
                <a:lnTo>
                  <a:pt x="8911" y="19992"/>
                </a:lnTo>
                <a:lnTo>
                  <a:pt x="8968" y="19805"/>
                </a:lnTo>
                <a:lnTo>
                  <a:pt x="9080" y="19643"/>
                </a:lnTo>
                <a:lnTo>
                  <a:pt x="9249" y="19483"/>
                </a:lnTo>
                <a:lnTo>
                  <a:pt x="9474" y="19349"/>
                </a:lnTo>
                <a:lnTo>
                  <a:pt x="9757" y="19242"/>
                </a:lnTo>
                <a:lnTo>
                  <a:pt x="10039" y="19161"/>
                </a:lnTo>
                <a:lnTo>
                  <a:pt x="10433" y="19108"/>
                </a:lnTo>
                <a:lnTo>
                  <a:pt x="10772" y="19081"/>
                </a:lnTo>
                <a:close/>
                <a:moveTo>
                  <a:pt x="3272" y="268"/>
                </a:moveTo>
                <a:lnTo>
                  <a:pt x="2708" y="295"/>
                </a:lnTo>
                <a:lnTo>
                  <a:pt x="2200" y="375"/>
                </a:lnTo>
                <a:lnTo>
                  <a:pt x="1749" y="482"/>
                </a:lnTo>
                <a:lnTo>
                  <a:pt x="1354" y="643"/>
                </a:lnTo>
                <a:lnTo>
                  <a:pt x="1072" y="831"/>
                </a:lnTo>
                <a:lnTo>
                  <a:pt x="790" y="1045"/>
                </a:lnTo>
                <a:lnTo>
                  <a:pt x="621" y="1287"/>
                </a:lnTo>
                <a:lnTo>
                  <a:pt x="621" y="20287"/>
                </a:lnTo>
                <a:lnTo>
                  <a:pt x="790" y="20528"/>
                </a:lnTo>
                <a:lnTo>
                  <a:pt x="1072" y="20743"/>
                </a:lnTo>
                <a:lnTo>
                  <a:pt x="1354" y="20930"/>
                </a:lnTo>
                <a:lnTo>
                  <a:pt x="1749" y="21091"/>
                </a:lnTo>
                <a:lnTo>
                  <a:pt x="2200" y="21198"/>
                </a:lnTo>
                <a:lnTo>
                  <a:pt x="2708" y="21278"/>
                </a:lnTo>
                <a:lnTo>
                  <a:pt x="3272" y="21305"/>
                </a:lnTo>
                <a:lnTo>
                  <a:pt x="18329" y="21305"/>
                </a:lnTo>
                <a:lnTo>
                  <a:pt x="18893" y="21278"/>
                </a:lnTo>
                <a:lnTo>
                  <a:pt x="19401" y="21198"/>
                </a:lnTo>
                <a:lnTo>
                  <a:pt x="19852" y="21091"/>
                </a:lnTo>
                <a:lnTo>
                  <a:pt x="20247" y="20930"/>
                </a:lnTo>
                <a:lnTo>
                  <a:pt x="20528" y="20743"/>
                </a:lnTo>
                <a:lnTo>
                  <a:pt x="20811" y="20528"/>
                </a:lnTo>
                <a:lnTo>
                  <a:pt x="20979" y="20287"/>
                </a:lnTo>
                <a:lnTo>
                  <a:pt x="21036" y="20046"/>
                </a:lnTo>
                <a:lnTo>
                  <a:pt x="21036" y="1528"/>
                </a:lnTo>
                <a:lnTo>
                  <a:pt x="20979" y="1287"/>
                </a:lnTo>
                <a:lnTo>
                  <a:pt x="20811" y="1045"/>
                </a:lnTo>
                <a:lnTo>
                  <a:pt x="20528" y="831"/>
                </a:lnTo>
                <a:lnTo>
                  <a:pt x="20247" y="643"/>
                </a:lnTo>
                <a:lnTo>
                  <a:pt x="19852" y="482"/>
                </a:lnTo>
                <a:lnTo>
                  <a:pt x="19401" y="375"/>
                </a:lnTo>
                <a:lnTo>
                  <a:pt x="18893" y="295"/>
                </a:lnTo>
                <a:lnTo>
                  <a:pt x="18329" y="268"/>
                </a:lnTo>
                <a:close/>
                <a:moveTo>
                  <a:pt x="18329" y="214"/>
                </a:moveTo>
                <a:lnTo>
                  <a:pt x="18893" y="241"/>
                </a:lnTo>
                <a:lnTo>
                  <a:pt x="19457" y="322"/>
                </a:lnTo>
                <a:lnTo>
                  <a:pt x="19908" y="429"/>
                </a:lnTo>
                <a:lnTo>
                  <a:pt x="20303" y="590"/>
                </a:lnTo>
                <a:lnTo>
                  <a:pt x="20641" y="804"/>
                </a:lnTo>
                <a:lnTo>
                  <a:pt x="20923" y="1019"/>
                </a:lnTo>
                <a:lnTo>
                  <a:pt x="21092" y="1260"/>
                </a:lnTo>
                <a:lnTo>
                  <a:pt x="21149" y="1528"/>
                </a:lnTo>
                <a:lnTo>
                  <a:pt x="21149" y="20046"/>
                </a:lnTo>
                <a:lnTo>
                  <a:pt x="21092" y="20313"/>
                </a:lnTo>
                <a:lnTo>
                  <a:pt x="20923" y="20555"/>
                </a:lnTo>
                <a:lnTo>
                  <a:pt x="20641" y="20796"/>
                </a:lnTo>
                <a:lnTo>
                  <a:pt x="20303" y="20983"/>
                </a:lnTo>
                <a:lnTo>
                  <a:pt x="19908" y="21144"/>
                </a:lnTo>
                <a:lnTo>
                  <a:pt x="19457" y="21278"/>
                </a:lnTo>
                <a:lnTo>
                  <a:pt x="18893" y="21359"/>
                </a:lnTo>
                <a:lnTo>
                  <a:pt x="18329" y="21386"/>
                </a:lnTo>
                <a:lnTo>
                  <a:pt x="3272" y="21386"/>
                </a:lnTo>
                <a:lnTo>
                  <a:pt x="2708" y="21359"/>
                </a:lnTo>
                <a:lnTo>
                  <a:pt x="2143" y="21278"/>
                </a:lnTo>
                <a:lnTo>
                  <a:pt x="1692" y="21144"/>
                </a:lnTo>
                <a:lnTo>
                  <a:pt x="1298" y="20983"/>
                </a:lnTo>
                <a:lnTo>
                  <a:pt x="959" y="20796"/>
                </a:lnTo>
                <a:lnTo>
                  <a:pt x="677" y="20555"/>
                </a:lnTo>
                <a:lnTo>
                  <a:pt x="508" y="20313"/>
                </a:lnTo>
                <a:lnTo>
                  <a:pt x="451" y="20046"/>
                </a:lnTo>
                <a:lnTo>
                  <a:pt x="451" y="1528"/>
                </a:lnTo>
                <a:lnTo>
                  <a:pt x="508" y="1260"/>
                </a:lnTo>
                <a:lnTo>
                  <a:pt x="677" y="1019"/>
                </a:lnTo>
                <a:lnTo>
                  <a:pt x="959" y="804"/>
                </a:lnTo>
                <a:lnTo>
                  <a:pt x="1298" y="590"/>
                </a:lnTo>
                <a:lnTo>
                  <a:pt x="1692" y="429"/>
                </a:lnTo>
                <a:lnTo>
                  <a:pt x="2143" y="322"/>
                </a:lnTo>
                <a:lnTo>
                  <a:pt x="2708" y="241"/>
                </a:lnTo>
                <a:lnTo>
                  <a:pt x="3272" y="214"/>
                </a:lnTo>
                <a:close/>
                <a:moveTo>
                  <a:pt x="3272" y="0"/>
                </a:moveTo>
                <a:lnTo>
                  <a:pt x="2595" y="27"/>
                </a:lnTo>
                <a:lnTo>
                  <a:pt x="2030" y="107"/>
                </a:lnTo>
                <a:lnTo>
                  <a:pt x="1466" y="241"/>
                </a:lnTo>
                <a:lnTo>
                  <a:pt x="959" y="456"/>
                </a:lnTo>
                <a:lnTo>
                  <a:pt x="564" y="670"/>
                </a:lnTo>
                <a:lnTo>
                  <a:pt x="226" y="938"/>
                </a:lnTo>
                <a:lnTo>
                  <a:pt x="56" y="1233"/>
                </a:lnTo>
                <a:lnTo>
                  <a:pt x="0" y="1528"/>
                </a:lnTo>
                <a:lnTo>
                  <a:pt x="0" y="20046"/>
                </a:lnTo>
                <a:lnTo>
                  <a:pt x="56" y="20340"/>
                </a:lnTo>
                <a:lnTo>
                  <a:pt x="226" y="20635"/>
                </a:lnTo>
                <a:lnTo>
                  <a:pt x="564" y="20903"/>
                </a:lnTo>
                <a:lnTo>
                  <a:pt x="959" y="21144"/>
                </a:lnTo>
                <a:lnTo>
                  <a:pt x="1466" y="21332"/>
                </a:lnTo>
                <a:lnTo>
                  <a:pt x="2030" y="21466"/>
                </a:lnTo>
                <a:lnTo>
                  <a:pt x="2595" y="21573"/>
                </a:lnTo>
                <a:lnTo>
                  <a:pt x="3272" y="21600"/>
                </a:lnTo>
                <a:lnTo>
                  <a:pt x="18329" y="21600"/>
                </a:lnTo>
                <a:lnTo>
                  <a:pt x="19005" y="21573"/>
                </a:lnTo>
                <a:lnTo>
                  <a:pt x="19570" y="21466"/>
                </a:lnTo>
                <a:lnTo>
                  <a:pt x="20134" y="21332"/>
                </a:lnTo>
                <a:lnTo>
                  <a:pt x="20641" y="21144"/>
                </a:lnTo>
                <a:lnTo>
                  <a:pt x="21036" y="20903"/>
                </a:lnTo>
                <a:lnTo>
                  <a:pt x="21374" y="20635"/>
                </a:lnTo>
                <a:lnTo>
                  <a:pt x="21544" y="20340"/>
                </a:lnTo>
                <a:lnTo>
                  <a:pt x="21600" y="20046"/>
                </a:lnTo>
                <a:lnTo>
                  <a:pt x="21600" y="1528"/>
                </a:lnTo>
                <a:lnTo>
                  <a:pt x="21544" y="1233"/>
                </a:lnTo>
                <a:lnTo>
                  <a:pt x="21374" y="938"/>
                </a:lnTo>
                <a:lnTo>
                  <a:pt x="21036" y="670"/>
                </a:lnTo>
                <a:lnTo>
                  <a:pt x="20641" y="456"/>
                </a:lnTo>
                <a:lnTo>
                  <a:pt x="20134" y="241"/>
                </a:lnTo>
                <a:lnTo>
                  <a:pt x="19570" y="107"/>
                </a:lnTo>
                <a:lnTo>
                  <a:pt x="19005" y="27"/>
                </a:lnTo>
                <a:lnTo>
                  <a:pt x="18329" y="0"/>
                </a:lnTo>
                <a:close/>
              </a:path>
            </a:pathLst>
          </a:custGeom>
          <a:solidFill>
            <a:srgbClr val="FFFFFF">
              <a:alpha val="11150"/>
            </a:srgbClr>
          </a:solidFill>
          <a:ln w="19050">
            <a:solidFill>
              <a:srgbClr val="FFFFFF"/>
            </a:solidFill>
          </a:ln>
        </p:spPr>
        <p:txBody>
          <a:bodyPr lIns="45719" rIns="45719" anchor="ctr"/>
          <a:lstStyle/>
          <a:p>
            <a:endParaRPr/>
          </a:p>
        </p:txBody>
      </p:sp>
      <p:pic>
        <p:nvPicPr>
          <p:cNvPr id="261" name="图片 12" descr="图片 12"/>
          <p:cNvPicPr>
            <a:picLocks noChangeAspect="1"/>
          </p:cNvPicPr>
          <p:nvPr/>
        </p:nvPicPr>
        <p:blipFill>
          <a:blip r:embed="rId2">
            <a:extLst/>
          </a:blip>
          <a:stretch>
            <a:fillRect/>
          </a:stretch>
        </p:blipFill>
        <p:spPr>
          <a:xfrm>
            <a:off x="3452517" y="801190"/>
            <a:ext cx="1864112" cy="331397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45"/>
          <p:cNvSpPr/>
          <p:nvPr/>
        </p:nvSpPr>
        <p:spPr>
          <a:xfrm>
            <a:off x="3276715" y="117938"/>
            <a:ext cx="2227102" cy="4686772"/>
          </a:xfrm>
          <a:custGeom>
            <a:avLst/>
            <a:gdLst/>
            <a:ahLst/>
            <a:cxnLst>
              <a:cxn ang="0">
                <a:pos x="wd2" y="hd2"/>
              </a:cxn>
              <a:cxn ang="5400000">
                <a:pos x="wd2" y="hd2"/>
              </a:cxn>
              <a:cxn ang="10800000">
                <a:pos x="wd2" y="hd2"/>
              </a:cxn>
              <a:cxn ang="16200000">
                <a:pos x="wd2" y="hd2"/>
              </a:cxn>
            </a:cxnLst>
            <a:rect l="0" t="0" r="r" b="b"/>
            <a:pathLst>
              <a:path w="21600" h="21600" extrusionOk="0">
                <a:moveTo>
                  <a:pt x="10772" y="858"/>
                </a:moveTo>
                <a:lnTo>
                  <a:pt x="10941" y="884"/>
                </a:lnTo>
                <a:lnTo>
                  <a:pt x="11110" y="911"/>
                </a:lnTo>
                <a:lnTo>
                  <a:pt x="11223" y="1072"/>
                </a:lnTo>
                <a:lnTo>
                  <a:pt x="11167" y="1152"/>
                </a:lnTo>
                <a:lnTo>
                  <a:pt x="11110" y="1233"/>
                </a:lnTo>
                <a:lnTo>
                  <a:pt x="10941" y="1260"/>
                </a:lnTo>
                <a:lnTo>
                  <a:pt x="10772" y="1287"/>
                </a:lnTo>
                <a:lnTo>
                  <a:pt x="10603" y="1260"/>
                </a:lnTo>
                <a:lnTo>
                  <a:pt x="10490" y="1233"/>
                </a:lnTo>
                <a:lnTo>
                  <a:pt x="10378" y="1152"/>
                </a:lnTo>
                <a:lnTo>
                  <a:pt x="10321" y="1072"/>
                </a:lnTo>
                <a:lnTo>
                  <a:pt x="10378" y="992"/>
                </a:lnTo>
                <a:lnTo>
                  <a:pt x="10490" y="911"/>
                </a:lnTo>
                <a:lnTo>
                  <a:pt x="10603" y="884"/>
                </a:lnTo>
                <a:lnTo>
                  <a:pt x="10772" y="858"/>
                </a:lnTo>
                <a:close/>
                <a:moveTo>
                  <a:pt x="12407" y="1769"/>
                </a:moveTo>
                <a:lnTo>
                  <a:pt x="12464" y="1795"/>
                </a:lnTo>
                <a:lnTo>
                  <a:pt x="12520" y="1849"/>
                </a:lnTo>
                <a:lnTo>
                  <a:pt x="12577" y="1876"/>
                </a:lnTo>
                <a:lnTo>
                  <a:pt x="12464" y="1983"/>
                </a:lnTo>
                <a:lnTo>
                  <a:pt x="12407" y="1983"/>
                </a:lnTo>
                <a:lnTo>
                  <a:pt x="12295" y="2010"/>
                </a:lnTo>
                <a:lnTo>
                  <a:pt x="9193" y="2010"/>
                </a:lnTo>
                <a:lnTo>
                  <a:pt x="9080" y="1983"/>
                </a:lnTo>
                <a:lnTo>
                  <a:pt x="9023" y="1983"/>
                </a:lnTo>
                <a:lnTo>
                  <a:pt x="8968" y="1930"/>
                </a:lnTo>
                <a:lnTo>
                  <a:pt x="8911" y="1876"/>
                </a:lnTo>
                <a:lnTo>
                  <a:pt x="8968" y="1849"/>
                </a:lnTo>
                <a:lnTo>
                  <a:pt x="9023" y="1795"/>
                </a:lnTo>
                <a:lnTo>
                  <a:pt x="9080" y="1769"/>
                </a:lnTo>
                <a:close/>
                <a:moveTo>
                  <a:pt x="19908" y="3082"/>
                </a:moveTo>
                <a:lnTo>
                  <a:pt x="19908" y="18491"/>
                </a:lnTo>
                <a:lnTo>
                  <a:pt x="1636" y="18491"/>
                </a:lnTo>
                <a:lnTo>
                  <a:pt x="1636" y="3082"/>
                </a:lnTo>
                <a:close/>
                <a:moveTo>
                  <a:pt x="10433" y="19161"/>
                </a:moveTo>
                <a:lnTo>
                  <a:pt x="10095" y="19215"/>
                </a:lnTo>
                <a:lnTo>
                  <a:pt x="9813" y="19295"/>
                </a:lnTo>
                <a:lnTo>
                  <a:pt x="9531" y="19402"/>
                </a:lnTo>
                <a:lnTo>
                  <a:pt x="9362" y="19510"/>
                </a:lnTo>
                <a:lnTo>
                  <a:pt x="9193" y="19670"/>
                </a:lnTo>
                <a:lnTo>
                  <a:pt x="9080" y="19805"/>
                </a:lnTo>
                <a:lnTo>
                  <a:pt x="9023" y="19992"/>
                </a:lnTo>
                <a:lnTo>
                  <a:pt x="9080" y="20153"/>
                </a:lnTo>
                <a:lnTo>
                  <a:pt x="9193" y="20313"/>
                </a:lnTo>
                <a:lnTo>
                  <a:pt x="9362" y="20448"/>
                </a:lnTo>
                <a:lnTo>
                  <a:pt x="9531" y="20555"/>
                </a:lnTo>
                <a:lnTo>
                  <a:pt x="9813" y="20662"/>
                </a:lnTo>
                <a:lnTo>
                  <a:pt x="10095" y="20743"/>
                </a:lnTo>
                <a:lnTo>
                  <a:pt x="10433" y="20796"/>
                </a:lnTo>
                <a:lnTo>
                  <a:pt x="10772" y="20823"/>
                </a:lnTo>
                <a:lnTo>
                  <a:pt x="11110" y="20796"/>
                </a:lnTo>
                <a:lnTo>
                  <a:pt x="11448" y="20743"/>
                </a:lnTo>
                <a:lnTo>
                  <a:pt x="11731" y="20662"/>
                </a:lnTo>
                <a:lnTo>
                  <a:pt x="12013" y="20555"/>
                </a:lnTo>
                <a:lnTo>
                  <a:pt x="12239" y="20448"/>
                </a:lnTo>
                <a:lnTo>
                  <a:pt x="12407" y="20313"/>
                </a:lnTo>
                <a:lnTo>
                  <a:pt x="12520" y="19992"/>
                </a:lnTo>
                <a:lnTo>
                  <a:pt x="12464" y="19805"/>
                </a:lnTo>
                <a:lnTo>
                  <a:pt x="12407" y="19670"/>
                </a:lnTo>
                <a:lnTo>
                  <a:pt x="12239" y="19510"/>
                </a:lnTo>
                <a:lnTo>
                  <a:pt x="12013" y="19402"/>
                </a:lnTo>
                <a:lnTo>
                  <a:pt x="11731" y="19295"/>
                </a:lnTo>
                <a:lnTo>
                  <a:pt x="11448" y="19215"/>
                </a:lnTo>
                <a:lnTo>
                  <a:pt x="11110" y="19161"/>
                </a:lnTo>
                <a:close/>
                <a:moveTo>
                  <a:pt x="10772" y="19081"/>
                </a:moveTo>
                <a:lnTo>
                  <a:pt x="11167" y="19108"/>
                </a:lnTo>
                <a:lnTo>
                  <a:pt x="11505" y="19161"/>
                </a:lnTo>
                <a:lnTo>
                  <a:pt x="11844" y="19242"/>
                </a:lnTo>
                <a:lnTo>
                  <a:pt x="12126" y="19349"/>
                </a:lnTo>
                <a:lnTo>
                  <a:pt x="12351" y="19483"/>
                </a:lnTo>
                <a:lnTo>
                  <a:pt x="12520" y="19643"/>
                </a:lnTo>
                <a:lnTo>
                  <a:pt x="12633" y="19805"/>
                </a:lnTo>
                <a:lnTo>
                  <a:pt x="12690" y="19992"/>
                </a:lnTo>
                <a:lnTo>
                  <a:pt x="12633" y="20153"/>
                </a:lnTo>
                <a:lnTo>
                  <a:pt x="12520" y="20340"/>
                </a:lnTo>
                <a:lnTo>
                  <a:pt x="12351" y="20474"/>
                </a:lnTo>
                <a:lnTo>
                  <a:pt x="12126" y="20608"/>
                </a:lnTo>
                <a:lnTo>
                  <a:pt x="11844" y="20716"/>
                </a:lnTo>
                <a:lnTo>
                  <a:pt x="11505" y="20796"/>
                </a:lnTo>
                <a:lnTo>
                  <a:pt x="11167" y="20850"/>
                </a:lnTo>
                <a:lnTo>
                  <a:pt x="10772" y="20876"/>
                </a:lnTo>
                <a:lnTo>
                  <a:pt x="10433" y="20850"/>
                </a:lnTo>
                <a:lnTo>
                  <a:pt x="10039" y="20796"/>
                </a:lnTo>
                <a:lnTo>
                  <a:pt x="9757" y="20716"/>
                </a:lnTo>
                <a:lnTo>
                  <a:pt x="9474" y="20608"/>
                </a:lnTo>
                <a:lnTo>
                  <a:pt x="9249" y="20474"/>
                </a:lnTo>
                <a:lnTo>
                  <a:pt x="9080" y="20340"/>
                </a:lnTo>
                <a:lnTo>
                  <a:pt x="8968" y="20153"/>
                </a:lnTo>
                <a:lnTo>
                  <a:pt x="8911" y="19992"/>
                </a:lnTo>
                <a:lnTo>
                  <a:pt x="8968" y="19805"/>
                </a:lnTo>
                <a:lnTo>
                  <a:pt x="9080" y="19643"/>
                </a:lnTo>
                <a:lnTo>
                  <a:pt x="9249" y="19483"/>
                </a:lnTo>
                <a:lnTo>
                  <a:pt x="9474" y="19349"/>
                </a:lnTo>
                <a:lnTo>
                  <a:pt x="9757" y="19242"/>
                </a:lnTo>
                <a:lnTo>
                  <a:pt x="10039" y="19161"/>
                </a:lnTo>
                <a:lnTo>
                  <a:pt x="10433" y="19108"/>
                </a:lnTo>
                <a:lnTo>
                  <a:pt x="10772" y="19081"/>
                </a:lnTo>
                <a:close/>
                <a:moveTo>
                  <a:pt x="3272" y="268"/>
                </a:moveTo>
                <a:lnTo>
                  <a:pt x="2708" y="295"/>
                </a:lnTo>
                <a:lnTo>
                  <a:pt x="2200" y="375"/>
                </a:lnTo>
                <a:lnTo>
                  <a:pt x="1749" y="482"/>
                </a:lnTo>
                <a:lnTo>
                  <a:pt x="1354" y="643"/>
                </a:lnTo>
                <a:lnTo>
                  <a:pt x="1072" y="831"/>
                </a:lnTo>
                <a:lnTo>
                  <a:pt x="790" y="1045"/>
                </a:lnTo>
                <a:lnTo>
                  <a:pt x="621" y="1287"/>
                </a:lnTo>
                <a:lnTo>
                  <a:pt x="621" y="20287"/>
                </a:lnTo>
                <a:lnTo>
                  <a:pt x="790" y="20528"/>
                </a:lnTo>
                <a:lnTo>
                  <a:pt x="1072" y="20743"/>
                </a:lnTo>
                <a:lnTo>
                  <a:pt x="1354" y="20930"/>
                </a:lnTo>
                <a:lnTo>
                  <a:pt x="1749" y="21091"/>
                </a:lnTo>
                <a:lnTo>
                  <a:pt x="2200" y="21198"/>
                </a:lnTo>
                <a:lnTo>
                  <a:pt x="2708" y="21278"/>
                </a:lnTo>
                <a:lnTo>
                  <a:pt x="3272" y="21305"/>
                </a:lnTo>
                <a:lnTo>
                  <a:pt x="18329" y="21305"/>
                </a:lnTo>
                <a:lnTo>
                  <a:pt x="18893" y="21278"/>
                </a:lnTo>
                <a:lnTo>
                  <a:pt x="19401" y="21198"/>
                </a:lnTo>
                <a:lnTo>
                  <a:pt x="19852" y="21091"/>
                </a:lnTo>
                <a:lnTo>
                  <a:pt x="20247" y="20930"/>
                </a:lnTo>
                <a:lnTo>
                  <a:pt x="20528" y="20743"/>
                </a:lnTo>
                <a:lnTo>
                  <a:pt x="20811" y="20528"/>
                </a:lnTo>
                <a:lnTo>
                  <a:pt x="20979" y="20287"/>
                </a:lnTo>
                <a:lnTo>
                  <a:pt x="21036" y="20046"/>
                </a:lnTo>
                <a:lnTo>
                  <a:pt x="21036" y="1528"/>
                </a:lnTo>
                <a:lnTo>
                  <a:pt x="20979" y="1287"/>
                </a:lnTo>
                <a:lnTo>
                  <a:pt x="20811" y="1045"/>
                </a:lnTo>
                <a:lnTo>
                  <a:pt x="20528" y="831"/>
                </a:lnTo>
                <a:lnTo>
                  <a:pt x="20247" y="643"/>
                </a:lnTo>
                <a:lnTo>
                  <a:pt x="19852" y="482"/>
                </a:lnTo>
                <a:lnTo>
                  <a:pt x="19401" y="375"/>
                </a:lnTo>
                <a:lnTo>
                  <a:pt x="18893" y="295"/>
                </a:lnTo>
                <a:lnTo>
                  <a:pt x="18329" y="268"/>
                </a:lnTo>
                <a:close/>
                <a:moveTo>
                  <a:pt x="18329" y="214"/>
                </a:moveTo>
                <a:lnTo>
                  <a:pt x="18893" y="241"/>
                </a:lnTo>
                <a:lnTo>
                  <a:pt x="19457" y="322"/>
                </a:lnTo>
                <a:lnTo>
                  <a:pt x="19908" y="429"/>
                </a:lnTo>
                <a:lnTo>
                  <a:pt x="20303" y="590"/>
                </a:lnTo>
                <a:lnTo>
                  <a:pt x="20641" y="804"/>
                </a:lnTo>
                <a:lnTo>
                  <a:pt x="20923" y="1019"/>
                </a:lnTo>
                <a:lnTo>
                  <a:pt x="21092" y="1260"/>
                </a:lnTo>
                <a:lnTo>
                  <a:pt x="21149" y="1528"/>
                </a:lnTo>
                <a:lnTo>
                  <a:pt x="21149" y="20046"/>
                </a:lnTo>
                <a:lnTo>
                  <a:pt x="21092" y="20313"/>
                </a:lnTo>
                <a:lnTo>
                  <a:pt x="20923" y="20555"/>
                </a:lnTo>
                <a:lnTo>
                  <a:pt x="20641" y="20796"/>
                </a:lnTo>
                <a:lnTo>
                  <a:pt x="20303" y="20983"/>
                </a:lnTo>
                <a:lnTo>
                  <a:pt x="19908" y="21144"/>
                </a:lnTo>
                <a:lnTo>
                  <a:pt x="19457" y="21278"/>
                </a:lnTo>
                <a:lnTo>
                  <a:pt x="18893" y="21359"/>
                </a:lnTo>
                <a:lnTo>
                  <a:pt x="18329" y="21386"/>
                </a:lnTo>
                <a:lnTo>
                  <a:pt x="3272" y="21386"/>
                </a:lnTo>
                <a:lnTo>
                  <a:pt x="2708" y="21359"/>
                </a:lnTo>
                <a:lnTo>
                  <a:pt x="2143" y="21278"/>
                </a:lnTo>
                <a:lnTo>
                  <a:pt x="1692" y="21144"/>
                </a:lnTo>
                <a:lnTo>
                  <a:pt x="1298" y="20983"/>
                </a:lnTo>
                <a:lnTo>
                  <a:pt x="959" y="20796"/>
                </a:lnTo>
                <a:lnTo>
                  <a:pt x="677" y="20555"/>
                </a:lnTo>
                <a:lnTo>
                  <a:pt x="508" y="20313"/>
                </a:lnTo>
                <a:lnTo>
                  <a:pt x="451" y="20046"/>
                </a:lnTo>
                <a:lnTo>
                  <a:pt x="451" y="1528"/>
                </a:lnTo>
                <a:lnTo>
                  <a:pt x="508" y="1260"/>
                </a:lnTo>
                <a:lnTo>
                  <a:pt x="677" y="1019"/>
                </a:lnTo>
                <a:lnTo>
                  <a:pt x="959" y="804"/>
                </a:lnTo>
                <a:lnTo>
                  <a:pt x="1298" y="590"/>
                </a:lnTo>
                <a:lnTo>
                  <a:pt x="1692" y="429"/>
                </a:lnTo>
                <a:lnTo>
                  <a:pt x="2143" y="322"/>
                </a:lnTo>
                <a:lnTo>
                  <a:pt x="2708" y="241"/>
                </a:lnTo>
                <a:lnTo>
                  <a:pt x="3272" y="214"/>
                </a:lnTo>
                <a:close/>
                <a:moveTo>
                  <a:pt x="3272" y="0"/>
                </a:moveTo>
                <a:lnTo>
                  <a:pt x="2595" y="27"/>
                </a:lnTo>
                <a:lnTo>
                  <a:pt x="2030" y="107"/>
                </a:lnTo>
                <a:lnTo>
                  <a:pt x="1466" y="241"/>
                </a:lnTo>
                <a:lnTo>
                  <a:pt x="959" y="456"/>
                </a:lnTo>
                <a:lnTo>
                  <a:pt x="564" y="670"/>
                </a:lnTo>
                <a:lnTo>
                  <a:pt x="226" y="938"/>
                </a:lnTo>
                <a:lnTo>
                  <a:pt x="56" y="1233"/>
                </a:lnTo>
                <a:lnTo>
                  <a:pt x="0" y="1528"/>
                </a:lnTo>
                <a:lnTo>
                  <a:pt x="0" y="20046"/>
                </a:lnTo>
                <a:lnTo>
                  <a:pt x="56" y="20340"/>
                </a:lnTo>
                <a:lnTo>
                  <a:pt x="226" y="20635"/>
                </a:lnTo>
                <a:lnTo>
                  <a:pt x="564" y="20903"/>
                </a:lnTo>
                <a:lnTo>
                  <a:pt x="959" y="21144"/>
                </a:lnTo>
                <a:lnTo>
                  <a:pt x="1466" y="21332"/>
                </a:lnTo>
                <a:lnTo>
                  <a:pt x="2030" y="21466"/>
                </a:lnTo>
                <a:lnTo>
                  <a:pt x="2595" y="21573"/>
                </a:lnTo>
                <a:lnTo>
                  <a:pt x="3272" y="21600"/>
                </a:lnTo>
                <a:lnTo>
                  <a:pt x="18329" y="21600"/>
                </a:lnTo>
                <a:lnTo>
                  <a:pt x="19005" y="21573"/>
                </a:lnTo>
                <a:lnTo>
                  <a:pt x="19570" y="21466"/>
                </a:lnTo>
                <a:lnTo>
                  <a:pt x="20134" y="21332"/>
                </a:lnTo>
                <a:lnTo>
                  <a:pt x="20641" y="21144"/>
                </a:lnTo>
                <a:lnTo>
                  <a:pt x="21036" y="20903"/>
                </a:lnTo>
                <a:lnTo>
                  <a:pt x="21374" y="20635"/>
                </a:lnTo>
                <a:lnTo>
                  <a:pt x="21544" y="20340"/>
                </a:lnTo>
                <a:lnTo>
                  <a:pt x="21600" y="20046"/>
                </a:lnTo>
                <a:lnTo>
                  <a:pt x="21600" y="1528"/>
                </a:lnTo>
                <a:lnTo>
                  <a:pt x="21544" y="1233"/>
                </a:lnTo>
                <a:lnTo>
                  <a:pt x="21374" y="938"/>
                </a:lnTo>
                <a:lnTo>
                  <a:pt x="21036" y="670"/>
                </a:lnTo>
                <a:lnTo>
                  <a:pt x="20641" y="456"/>
                </a:lnTo>
                <a:lnTo>
                  <a:pt x="20134" y="241"/>
                </a:lnTo>
                <a:lnTo>
                  <a:pt x="19570" y="107"/>
                </a:lnTo>
                <a:lnTo>
                  <a:pt x="19005" y="27"/>
                </a:lnTo>
                <a:lnTo>
                  <a:pt x="18329" y="0"/>
                </a:lnTo>
                <a:close/>
              </a:path>
            </a:pathLst>
          </a:custGeom>
          <a:solidFill>
            <a:srgbClr val="FFFFFF">
              <a:alpha val="11150"/>
            </a:srgbClr>
          </a:solidFill>
          <a:ln w="19050">
            <a:solidFill>
              <a:srgbClr val="FFFFFF"/>
            </a:solidFill>
          </a:ln>
        </p:spPr>
        <p:txBody>
          <a:bodyPr lIns="45719" rIns="45719" anchor="ctr"/>
          <a:lstStyle/>
          <a:p>
            <a:endParaRPr/>
          </a:p>
        </p:txBody>
      </p:sp>
      <p:pic>
        <p:nvPicPr>
          <p:cNvPr id="264" name="图片 12" descr="图片 12"/>
          <p:cNvPicPr>
            <a:picLocks noChangeAspect="1"/>
          </p:cNvPicPr>
          <p:nvPr/>
        </p:nvPicPr>
        <p:blipFill>
          <a:blip r:embed="rId2">
            <a:extLst/>
          </a:blip>
          <a:stretch>
            <a:fillRect/>
          </a:stretch>
        </p:blipFill>
        <p:spPr>
          <a:xfrm>
            <a:off x="3452517" y="801190"/>
            <a:ext cx="1864112" cy="331397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45"/>
          <p:cNvSpPr/>
          <p:nvPr/>
        </p:nvSpPr>
        <p:spPr>
          <a:xfrm>
            <a:off x="3276715" y="117938"/>
            <a:ext cx="2227102" cy="4686772"/>
          </a:xfrm>
          <a:custGeom>
            <a:avLst/>
            <a:gdLst/>
            <a:ahLst/>
            <a:cxnLst>
              <a:cxn ang="0">
                <a:pos x="wd2" y="hd2"/>
              </a:cxn>
              <a:cxn ang="5400000">
                <a:pos x="wd2" y="hd2"/>
              </a:cxn>
              <a:cxn ang="10800000">
                <a:pos x="wd2" y="hd2"/>
              </a:cxn>
              <a:cxn ang="16200000">
                <a:pos x="wd2" y="hd2"/>
              </a:cxn>
            </a:cxnLst>
            <a:rect l="0" t="0" r="r" b="b"/>
            <a:pathLst>
              <a:path w="21600" h="21600" extrusionOk="0">
                <a:moveTo>
                  <a:pt x="10772" y="858"/>
                </a:moveTo>
                <a:lnTo>
                  <a:pt x="10941" y="884"/>
                </a:lnTo>
                <a:lnTo>
                  <a:pt x="11110" y="911"/>
                </a:lnTo>
                <a:lnTo>
                  <a:pt x="11223" y="1072"/>
                </a:lnTo>
                <a:lnTo>
                  <a:pt x="11167" y="1152"/>
                </a:lnTo>
                <a:lnTo>
                  <a:pt x="11110" y="1233"/>
                </a:lnTo>
                <a:lnTo>
                  <a:pt x="10941" y="1260"/>
                </a:lnTo>
                <a:lnTo>
                  <a:pt x="10772" y="1287"/>
                </a:lnTo>
                <a:lnTo>
                  <a:pt x="10603" y="1260"/>
                </a:lnTo>
                <a:lnTo>
                  <a:pt x="10490" y="1233"/>
                </a:lnTo>
                <a:lnTo>
                  <a:pt x="10378" y="1152"/>
                </a:lnTo>
                <a:lnTo>
                  <a:pt x="10321" y="1072"/>
                </a:lnTo>
                <a:lnTo>
                  <a:pt x="10378" y="992"/>
                </a:lnTo>
                <a:lnTo>
                  <a:pt x="10490" y="911"/>
                </a:lnTo>
                <a:lnTo>
                  <a:pt x="10603" y="884"/>
                </a:lnTo>
                <a:lnTo>
                  <a:pt x="10772" y="858"/>
                </a:lnTo>
                <a:close/>
                <a:moveTo>
                  <a:pt x="12407" y="1769"/>
                </a:moveTo>
                <a:lnTo>
                  <a:pt x="12464" y="1795"/>
                </a:lnTo>
                <a:lnTo>
                  <a:pt x="12520" y="1849"/>
                </a:lnTo>
                <a:lnTo>
                  <a:pt x="12577" y="1876"/>
                </a:lnTo>
                <a:lnTo>
                  <a:pt x="12464" y="1983"/>
                </a:lnTo>
                <a:lnTo>
                  <a:pt x="12407" y="1983"/>
                </a:lnTo>
                <a:lnTo>
                  <a:pt x="12295" y="2010"/>
                </a:lnTo>
                <a:lnTo>
                  <a:pt x="9193" y="2010"/>
                </a:lnTo>
                <a:lnTo>
                  <a:pt x="9080" y="1983"/>
                </a:lnTo>
                <a:lnTo>
                  <a:pt x="9023" y="1983"/>
                </a:lnTo>
                <a:lnTo>
                  <a:pt x="8968" y="1930"/>
                </a:lnTo>
                <a:lnTo>
                  <a:pt x="8911" y="1876"/>
                </a:lnTo>
                <a:lnTo>
                  <a:pt x="8968" y="1849"/>
                </a:lnTo>
                <a:lnTo>
                  <a:pt x="9023" y="1795"/>
                </a:lnTo>
                <a:lnTo>
                  <a:pt x="9080" y="1769"/>
                </a:lnTo>
                <a:close/>
                <a:moveTo>
                  <a:pt x="19908" y="3082"/>
                </a:moveTo>
                <a:lnTo>
                  <a:pt x="19908" y="18491"/>
                </a:lnTo>
                <a:lnTo>
                  <a:pt x="1636" y="18491"/>
                </a:lnTo>
                <a:lnTo>
                  <a:pt x="1636" y="3082"/>
                </a:lnTo>
                <a:close/>
                <a:moveTo>
                  <a:pt x="10433" y="19161"/>
                </a:moveTo>
                <a:lnTo>
                  <a:pt x="10095" y="19215"/>
                </a:lnTo>
                <a:lnTo>
                  <a:pt x="9813" y="19295"/>
                </a:lnTo>
                <a:lnTo>
                  <a:pt x="9531" y="19402"/>
                </a:lnTo>
                <a:lnTo>
                  <a:pt x="9362" y="19510"/>
                </a:lnTo>
                <a:lnTo>
                  <a:pt x="9193" y="19670"/>
                </a:lnTo>
                <a:lnTo>
                  <a:pt x="9080" y="19805"/>
                </a:lnTo>
                <a:lnTo>
                  <a:pt x="9023" y="19992"/>
                </a:lnTo>
                <a:lnTo>
                  <a:pt x="9080" y="20153"/>
                </a:lnTo>
                <a:lnTo>
                  <a:pt x="9193" y="20313"/>
                </a:lnTo>
                <a:lnTo>
                  <a:pt x="9362" y="20448"/>
                </a:lnTo>
                <a:lnTo>
                  <a:pt x="9531" y="20555"/>
                </a:lnTo>
                <a:lnTo>
                  <a:pt x="9813" y="20662"/>
                </a:lnTo>
                <a:lnTo>
                  <a:pt x="10095" y="20743"/>
                </a:lnTo>
                <a:lnTo>
                  <a:pt x="10433" y="20796"/>
                </a:lnTo>
                <a:lnTo>
                  <a:pt x="10772" y="20823"/>
                </a:lnTo>
                <a:lnTo>
                  <a:pt x="11110" y="20796"/>
                </a:lnTo>
                <a:lnTo>
                  <a:pt x="11448" y="20743"/>
                </a:lnTo>
                <a:lnTo>
                  <a:pt x="11731" y="20662"/>
                </a:lnTo>
                <a:lnTo>
                  <a:pt x="12013" y="20555"/>
                </a:lnTo>
                <a:lnTo>
                  <a:pt x="12239" y="20448"/>
                </a:lnTo>
                <a:lnTo>
                  <a:pt x="12407" y="20313"/>
                </a:lnTo>
                <a:lnTo>
                  <a:pt x="12520" y="19992"/>
                </a:lnTo>
                <a:lnTo>
                  <a:pt x="12464" y="19805"/>
                </a:lnTo>
                <a:lnTo>
                  <a:pt x="12407" y="19670"/>
                </a:lnTo>
                <a:lnTo>
                  <a:pt x="12239" y="19510"/>
                </a:lnTo>
                <a:lnTo>
                  <a:pt x="12013" y="19402"/>
                </a:lnTo>
                <a:lnTo>
                  <a:pt x="11731" y="19295"/>
                </a:lnTo>
                <a:lnTo>
                  <a:pt x="11448" y="19215"/>
                </a:lnTo>
                <a:lnTo>
                  <a:pt x="11110" y="19161"/>
                </a:lnTo>
                <a:close/>
                <a:moveTo>
                  <a:pt x="10772" y="19081"/>
                </a:moveTo>
                <a:lnTo>
                  <a:pt x="11167" y="19108"/>
                </a:lnTo>
                <a:lnTo>
                  <a:pt x="11505" y="19161"/>
                </a:lnTo>
                <a:lnTo>
                  <a:pt x="11844" y="19242"/>
                </a:lnTo>
                <a:lnTo>
                  <a:pt x="12126" y="19349"/>
                </a:lnTo>
                <a:lnTo>
                  <a:pt x="12351" y="19483"/>
                </a:lnTo>
                <a:lnTo>
                  <a:pt x="12520" y="19643"/>
                </a:lnTo>
                <a:lnTo>
                  <a:pt x="12633" y="19805"/>
                </a:lnTo>
                <a:lnTo>
                  <a:pt x="12690" y="19992"/>
                </a:lnTo>
                <a:lnTo>
                  <a:pt x="12633" y="20153"/>
                </a:lnTo>
                <a:lnTo>
                  <a:pt x="12520" y="20340"/>
                </a:lnTo>
                <a:lnTo>
                  <a:pt x="12351" y="20474"/>
                </a:lnTo>
                <a:lnTo>
                  <a:pt x="12126" y="20608"/>
                </a:lnTo>
                <a:lnTo>
                  <a:pt x="11844" y="20716"/>
                </a:lnTo>
                <a:lnTo>
                  <a:pt x="11505" y="20796"/>
                </a:lnTo>
                <a:lnTo>
                  <a:pt x="11167" y="20850"/>
                </a:lnTo>
                <a:lnTo>
                  <a:pt x="10772" y="20876"/>
                </a:lnTo>
                <a:lnTo>
                  <a:pt x="10433" y="20850"/>
                </a:lnTo>
                <a:lnTo>
                  <a:pt x="10039" y="20796"/>
                </a:lnTo>
                <a:lnTo>
                  <a:pt x="9757" y="20716"/>
                </a:lnTo>
                <a:lnTo>
                  <a:pt x="9474" y="20608"/>
                </a:lnTo>
                <a:lnTo>
                  <a:pt x="9249" y="20474"/>
                </a:lnTo>
                <a:lnTo>
                  <a:pt x="9080" y="20340"/>
                </a:lnTo>
                <a:lnTo>
                  <a:pt x="8968" y="20153"/>
                </a:lnTo>
                <a:lnTo>
                  <a:pt x="8911" y="19992"/>
                </a:lnTo>
                <a:lnTo>
                  <a:pt x="8968" y="19805"/>
                </a:lnTo>
                <a:lnTo>
                  <a:pt x="9080" y="19643"/>
                </a:lnTo>
                <a:lnTo>
                  <a:pt x="9249" y="19483"/>
                </a:lnTo>
                <a:lnTo>
                  <a:pt x="9474" y="19349"/>
                </a:lnTo>
                <a:lnTo>
                  <a:pt x="9757" y="19242"/>
                </a:lnTo>
                <a:lnTo>
                  <a:pt x="10039" y="19161"/>
                </a:lnTo>
                <a:lnTo>
                  <a:pt x="10433" y="19108"/>
                </a:lnTo>
                <a:lnTo>
                  <a:pt x="10772" y="19081"/>
                </a:lnTo>
                <a:close/>
                <a:moveTo>
                  <a:pt x="3272" y="268"/>
                </a:moveTo>
                <a:lnTo>
                  <a:pt x="2708" y="295"/>
                </a:lnTo>
                <a:lnTo>
                  <a:pt x="2200" y="375"/>
                </a:lnTo>
                <a:lnTo>
                  <a:pt x="1749" y="482"/>
                </a:lnTo>
                <a:lnTo>
                  <a:pt x="1354" y="643"/>
                </a:lnTo>
                <a:lnTo>
                  <a:pt x="1072" y="831"/>
                </a:lnTo>
                <a:lnTo>
                  <a:pt x="790" y="1045"/>
                </a:lnTo>
                <a:lnTo>
                  <a:pt x="621" y="1287"/>
                </a:lnTo>
                <a:lnTo>
                  <a:pt x="621" y="20287"/>
                </a:lnTo>
                <a:lnTo>
                  <a:pt x="790" y="20528"/>
                </a:lnTo>
                <a:lnTo>
                  <a:pt x="1072" y="20743"/>
                </a:lnTo>
                <a:lnTo>
                  <a:pt x="1354" y="20930"/>
                </a:lnTo>
                <a:lnTo>
                  <a:pt x="1749" y="21091"/>
                </a:lnTo>
                <a:lnTo>
                  <a:pt x="2200" y="21198"/>
                </a:lnTo>
                <a:lnTo>
                  <a:pt x="2708" y="21278"/>
                </a:lnTo>
                <a:lnTo>
                  <a:pt x="3272" y="21305"/>
                </a:lnTo>
                <a:lnTo>
                  <a:pt x="18329" y="21305"/>
                </a:lnTo>
                <a:lnTo>
                  <a:pt x="18893" y="21278"/>
                </a:lnTo>
                <a:lnTo>
                  <a:pt x="19401" y="21198"/>
                </a:lnTo>
                <a:lnTo>
                  <a:pt x="19852" y="21091"/>
                </a:lnTo>
                <a:lnTo>
                  <a:pt x="20247" y="20930"/>
                </a:lnTo>
                <a:lnTo>
                  <a:pt x="20528" y="20743"/>
                </a:lnTo>
                <a:lnTo>
                  <a:pt x="20811" y="20528"/>
                </a:lnTo>
                <a:lnTo>
                  <a:pt x="20979" y="20287"/>
                </a:lnTo>
                <a:lnTo>
                  <a:pt x="21036" y="20046"/>
                </a:lnTo>
                <a:lnTo>
                  <a:pt x="21036" y="1528"/>
                </a:lnTo>
                <a:lnTo>
                  <a:pt x="20979" y="1287"/>
                </a:lnTo>
                <a:lnTo>
                  <a:pt x="20811" y="1045"/>
                </a:lnTo>
                <a:lnTo>
                  <a:pt x="20528" y="831"/>
                </a:lnTo>
                <a:lnTo>
                  <a:pt x="20247" y="643"/>
                </a:lnTo>
                <a:lnTo>
                  <a:pt x="19852" y="482"/>
                </a:lnTo>
                <a:lnTo>
                  <a:pt x="19401" y="375"/>
                </a:lnTo>
                <a:lnTo>
                  <a:pt x="18893" y="295"/>
                </a:lnTo>
                <a:lnTo>
                  <a:pt x="18329" y="268"/>
                </a:lnTo>
                <a:close/>
                <a:moveTo>
                  <a:pt x="18329" y="214"/>
                </a:moveTo>
                <a:lnTo>
                  <a:pt x="18893" y="241"/>
                </a:lnTo>
                <a:lnTo>
                  <a:pt x="19457" y="322"/>
                </a:lnTo>
                <a:lnTo>
                  <a:pt x="19908" y="429"/>
                </a:lnTo>
                <a:lnTo>
                  <a:pt x="20303" y="590"/>
                </a:lnTo>
                <a:lnTo>
                  <a:pt x="20641" y="804"/>
                </a:lnTo>
                <a:lnTo>
                  <a:pt x="20923" y="1019"/>
                </a:lnTo>
                <a:lnTo>
                  <a:pt x="21092" y="1260"/>
                </a:lnTo>
                <a:lnTo>
                  <a:pt x="21149" y="1528"/>
                </a:lnTo>
                <a:lnTo>
                  <a:pt x="21149" y="20046"/>
                </a:lnTo>
                <a:lnTo>
                  <a:pt x="21092" y="20313"/>
                </a:lnTo>
                <a:lnTo>
                  <a:pt x="20923" y="20555"/>
                </a:lnTo>
                <a:lnTo>
                  <a:pt x="20641" y="20796"/>
                </a:lnTo>
                <a:lnTo>
                  <a:pt x="20303" y="20983"/>
                </a:lnTo>
                <a:lnTo>
                  <a:pt x="19908" y="21144"/>
                </a:lnTo>
                <a:lnTo>
                  <a:pt x="19457" y="21278"/>
                </a:lnTo>
                <a:lnTo>
                  <a:pt x="18893" y="21359"/>
                </a:lnTo>
                <a:lnTo>
                  <a:pt x="18329" y="21386"/>
                </a:lnTo>
                <a:lnTo>
                  <a:pt x="3272" y="21386"/>
                </a:lnTo>
                <a:lnTo>
                  <a:pt x="2708" y="21359"/>
                </a:lnTo>
                <a:lnTo>
                  <a:pt x="2143" y="21278"/>
                </a:lnTo>
                <a:lnTo>
                  <a:pt x="1692" y="21144"/>
                </a:lnTo>
                <a:lnTo>
                  <a:pt x="1298" y="20983"/>
                </a:lnTo>
                <a:lnTo>
                  <a:pt x="959" y="20796"/>
                </a:lnTo>
                <a:lnTo>
                  <a:pt x="677" y="20555"/>
                </a:lnTo>
                <a:lnTo>
                  <a:pt x="508" y="20313"/>
                </a:lnTo>
                <a:lnTo>
                  <a:pt x="451" y="20046"/>
                </a:lnTo>
                <a:lnTo>
                  <a:pt x="451" y="1528"/>
                </a:lnTo>
                <a:lnTo>
                  <a:pt x="508" y="1260"/>
                </a:lnTo>
                <a:lnTo>
                  <a:pt x="677" y="1019"/>
                </a:lnTo>
                <a:lnTo>
                  <a:pt x="959" y="804"/>
                </a:lnTo>
                <a:lnTo>
                  <a:pt x="1298" y="590"/>
                </a:lnTo>
                <a:lnTo>
                  <a:pt x="1692" y="429"/>
                </a:lnTo>
                <a:lnTo>
                  <a:pt x="2143" y="322"/>
                </a:lnTo>
                <a:lnTo>
                  <a:pt x="2708" y="241"/>
                </a:lnTo>
                <a:lnTo>
                  <a:pt x="3272" y="214"/>
                </a:lnTo>
                <a:close/>
                <a:moveTo>
                  <a:pt x="3272" y="0"/>
                </a:moveTo>
                <a:lnTo>
                  <a:pt x="2595" y="27"/>
                </a:lnTo>
                <a:lnTo>
                  <a:pt x="2030" y="107"/>
                </a:lnTo>
                <a:lnTo>
                  <a:pt x="1466" y="241"/>
                </a:lnTo>
                <a:lnTo>
                  <a:pt x="959" y="456"/>
                </a:lnTo>
                <a:lnTo>
                  <a:pt x="564" y="670"/>
                </a:lnTo>
                <a:lnTo>
                  <a:pt x="226" y="938"/>
                </a:lnTo>
                <a:lnTo>
                  <a:pt x="56" y="1233"/>
                </a:lnTo>
                <a:lnTo>
                  <a:pt x="0" y="1528"/>
                </a:lnTo>
                <a:lnTo>
                  <a:pt x="0" y="20046"/>
                </a:lnTo>
                <a:lnTo>
                  <a:pt x="56" y="20340"/>
                </a:lnTo>
                <a:lnTo>
                  <a:pt x="226" y="20635"/>
                </a:lnTo>
                <a:lnTo>
                  <a:pt x="564" y="20903"/>
                </a:lnTo>
                <a:lnTo>
                  <a:pt x="959" y="21144"/>
                </a:lnTo>
                <a:lnTo>
                  <a:pt x="1466" y="21332"/>
                </a:lnTo>
                <a:lnTo>
                  <a:pt x="2030" y="21466"/>
                </a:lnTo>
                <a:lnTo>
                  <a:pt x="2595" y="21573"/>
                </a:lnTo>
                <a:lnTo>
                  <a:pt x="3272" y="21600"/>
                </a:lnTo>
                <a:lnTo>
                  <a:pt x="18329" y="21600"/>
                </a:lnTo>
                <a:lnTo>
                  <a:pt x="19005" y="21573"/>
                </a:lnTo>
                <a:lnTo>
                  <a:pt x="19570" y="21466"/>
                </a:lnTo>
                <a:lnTo>
                  <a:pt x="20134" y="21332"/>
                </a:lnTo>
                <a:lnTo>
                  <a:pt x="20641" y="21144"/>
                </a:lnTo>
                <a:lnTo>
                  <a:pt x="21036" y="20903"/>
                </a:lnTo>
                <a:lnTo>
                  <a:pt x="21374" y="20635"/>
                </a:lnTo>
                <a:lnTo>
                  <a:pt x="21544" y="20340"/>
                </a:lnTo>
                <a:lnTo>
                  <a:pt x="21600" y="20046"/>
                </a:lnTo>
                <a:lnTo>
                  <a:pt x="21600" y="1528"/>
                </a:lnTo>
                <a:lnTo>
                  <a:pt x="21544" y="1233"/>
                </a:lnTo>
                <a:lnTo>
                  <a:pt x="21374" y="938"/>
                </a:lnTo>
                <a:lnTo>
                  <a:pt x="21036" y="670"/>
                </a:lnTo>
                <a:lnTo>
                  <a:pt x="20641" y="456"/>
                </a:lnTo>
                <a:lnTo>
                  <a:pt x="20134" y="241"/>
                </a:lnTo>
                <a:lnTo>
                  <a:pt x="19570" y="107"/>
                </a:lnTo>
                <a:lnTo>
                  <a:pt x="19005" y="27"/>
                </a:lnTo>
                <a:lnTo>
                  <a:pt x="18329" y="0"/>
                </a:lnTo>
                <a:close/>
              </a:path>
            </a:pathLst>
          </a:custGeom>
          <a:solidFill>
            <a:srgbClr val="FFFFFF">
              <a:alpha val="11150"/>
            </a:srgbClr>
          </a:solidFill>
          <a:ln w="19050">
            <a:solidFill>
              <a:srgbClr val="FFFFFF"/>
            </a:solidFill>
          </a:ln>
        </p:spPr>
        <p:txBody>
          <a:bodyPr lIns="45719" rIns="45719" anchor="ctr"/>
          <a:lstStyle/>
          <a:p>
            <a:endParaRPr/>
          </a:p>
        </p:txBody>
      </p:sp>
      <p:pic>
        <p:nvPicPr>
          <p:cNvPr id="267" name="图片 12" descr="图片 12"/>
          <p:cNvPicPr>
            <a:picLocks noChangeAspect="1"/>
          </p:cNvPicPr>
          <p:nvPr/>
        </p:nvPicPr>
        <p:blipFill>
          <a:blip r:embed="rId2">
            <a:extLst/>
          </a:blip>
          <a:stretch>
            <a:fillRect/>
          </a:stretch>
        </p:blipFill>
        <p:spPr>
          <a:xfrm>
            <a:off x="3452517" y="801190"/>
            <a:ext cx="1864111" cy="331397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45"/>
          <p:cNvSpPr/>
          <p:nvPr/>
        </p:nvSpPr>
        <p:spPr>
          <a:xfrm>
            <a:off x="3276715" y="117938"/>
            <a:ext cx="2227102" cy="4686772"/>
          </a:xfrm>
          <a:custGeom>
            <a:avLst/>
            <a:gdLst/>
            <a:ahLst/>
            <a:cxnLst>
              <a:cxn ang="0">
                <a:pos x="wd2" y="hd2"/>
              </a:cxn>
              <a:cxn ang="5400000">
                <a:pos x="wd2" y="hd2"/>
              </a:cxn>
              <a:cxn ang="10800000">
                <a:pos x="wd2" y="hd2"/>
              </a:cxn>
              <a:cxn ang="16200000">
                <a:pos x="wd2" y="hd2"/>
              </a:cxn>
            </a:cxnLst>
            <a:rect l="0" t="0" r="r" b="b"/>
            <a:pathLst>
              <a:path w="21600" h="21600" extrusionOk="0">
                <a:moveTo>
                  <a:pt x="10772" y="858"/>
                </a:moveTo>
                <a:lnTo>
                  <a:pt x="10941" y="884"/>
                </a:lnTo>
                <a:lnTo>
                  <a:pt x="11110" y="911"/>
                </a:lnTo>
                <a:lnTo>
                  <a:pt x="11223" y="1072"/>
                </a:lnTo>
                <a:lnTo>
                  <a:pt x="11167" y="1152"/>
                </a:lnTo>
                <a:lnTo>
                  <a:pt x="11110" y="1233"/>
                </a:lnTo>
                <a:lnTo>
                  <a:pt x="10941" y="1260"/>
                </a:lnTo>
                <a:lnTo>
                  <a:pt x="10772" y="1287"/>
                </a:lnTo>
                <a:lnTo>
                  <a:pt x="10603" y="1260"/>
                </a:lnTo>
                <a:lnTo>
                  <a:pt x="10490" y="1233"/>
                </a:lnTo>
                <a:lnTo>
                  <a:pt x="10378" y="1152"/>
                </a:lnTo>
                <a:lnTo>
                  <a:pt x="10321" y="1072"/>
                </a:lnTo>
                <a:lnTo>
                  <a:pt x="10378" y="992"/>
                </a:lnTo>
                <a:lnTo>
                  <a:pt x="10490" y="911"/>
                </a:lnTo>
                <a:lnTo>
                  <a:pt x="10603" y="884"/>
                </a:lnTo>
                <a:lnTo>
                  <a:pt x="10772" y="858"/>
                </a:lnTo>
                <a:close/>
                <a:moveTo>
                  <a:pt x="12407" y="1769"/>
                </a:moveTo>
                <a:lnTo>
                  <a:pt x="12464" y="1795"/>
                </a:lnTo>
                <a:lnTo>
                  <a:pt x="12520" y="1849"/>
                </a:lnTo>
                <a:lnTo>
                  <a:pt x="12577" y="1876"/>
                </a:lnTo>
                <a:lnTo>
                  <a:pt x="12464" y="1983"/>
                </a:lnTo>
                <a:lnTo>
                  <a:pt x="12407" y="1983"/>
                </a:lnTo>
                <a:lnTo>
                  <a:pt x="12295" y="2010"/>
                </a:lnTo>
                <a:lnTo>
                  <a:pt x="9193" y="2010"/>
                </a:lnTo>
                <a:lnTo>
                  <a:pt x="9080" y="1983"/>
                </a:lnTo>
                <a:lnTo>
                  <a:pt x="9023" y="1983"/>
                </a:lnTo>
                <a:lnTo>
                  <a:pt x="8968" y="1930"/>
                </a:lnTo>
                <a:lnTo>
                  <a:pt x="8911" y="1876"/>
                </a:lnTo>
                <a:lnTo>
                  <a:pt x="8968" y="1849"/>
                </a:lnTo>
                <a:lnTo>
                  <a:pt x="9023" y="1795"/>
                </a:lnTo>
                <a:lnTo>
                  <a:pt x="9080" y="1769"/>
                </a:lnTo>
                <a:close/>
                <a:moveTo>
                  <a:pt x="19908" y="3082"/>
                </a:moveTo>
                <a:lnTo>
                  <a:pt x="19908" y="18491"/>
                </a:lnTo>
                <a:lnTo>
                  <a:pt x="1636" y="18491"/>
                </a:lnTo>
                <a:lnTo>
                  <a:pt x="1636" y="3082"/>
                </a:lnTo>
                <a:close/>
                <a:moveTo>
                  <a:pt x="10433" y="19161"/>
                </a:moveTo>
                <a:lnTo>
                  <a:pt x="10095" y="19215"/>
                </a:lnTo>
                <a:lnTo>
                  <a:pt x="9813" y="19295"/>
                </a:lnTo>
                <a:lnTo>
                  <a:pt x="9531" y="19402"/>
                </a:lnTo>
                <a:lnTo>
                  <a:pt x="9362" y="19510"/>
                </a:lnTo>
                <a:lnTo>
                  <a:pt x="9193" y="19670"/>
                </a:lnTo>
                <a:lnTo>
                  <a:pt x="9080" y="19805"/>
                </a:lnTo>
                <a:lnTo>
                  <a:pt x="9023" y="19992"/>
                </a:lnTo>
                <a:lnTo>
                  <a:pt x="9080" y="20153"/>
                </a:lnTo>
                <a:lnTo>
                  <a:pt x="9193" y="20313"/>
                </a:lnTo>
                <a:lnTo>
                  <a:pt x="9362" y="20448"/>
                </a:lnTo>
                <a:lnTo>
                  <a:pt x="9531" y="20555"/>
                </a:lnTo>
                <a:lnTo>
                  <a:pt x="9813" y="20662"/>
                </a:lnTo>
                <a:lnTo>
                  <a:pt x="10095" y="20743"/>
                </a:lnTo>
                <a:lnTo>
                  <a:pt x="10433" y="20796"/>
                </a:lnTo>
                <a:lnTo>
                  <a:pt x="10772" y="20823"/>
                </a:lnTo>
                <a:lnTo>
                  <a:pt x="11110" y="20796"/>
                </a:lnTo>
                <a:lnTo>
                  <a:pt x="11448" y="20743"/>
                </a:lnTo>
                <a:lnTo>
                  <a:pt x="11731" y="20662"/>
                </a:lnTo>
                <a:lnTo>
                  <a:pt x="12013" y="20555"/>
                </a:lnTo>
                <a:lnTo>
                  <a:pt x="12239" y="20448"/>
                </a:lnTo>
                <a:lnTo>
                  <a:pt x="12407" y="20313"/>
                </a:lnTo>
                <a:lnTo>
                  <a:pt x="12520" y="19992"/>
                </a:lnTo>
                <a:lnTo>
                  <a:pt x="12464" y="19805"/>
                </a:lnTo>
                <a:lnTo>
                  <a:pt x="12407" y="19670"/>
                </a:lnTo>
                <a:lnTo>
                  <a:pt x="12239" y="19510"/>
                </a:lnTo>
                <a:lnTo>
                  <a:pt x="12013" y="19402"/>
                </a:lnTo>
                <a:lnTo>
                  <a:pt x="11731" y="19295"/>
                </a:lnTo>
                <a:lnTo>
                  <a:pt x="11448" y="19215"/>
                </a:lnTo>
                <a:lnTo>
                  <a:pt x="11110" y="19161"/>
                </a:lnTo>
                <a:close/>
                <a:moveTo>
                  <a:pt x="10772" y="19081"/>
                </a:moveTo>
                <a:lnTo>
                  <a:pt x="11167" y="19108"/>
                </a:lnTo>
                <a:lnTo>
                  <a:pt x="11505" y="19161"/>
                </a:lnTo>
                <a:lnTo>
                  <a:pt x="11844" y="19242"/>
                </a:lnTo>
                <a:lnTo>
                  <a:pt x="12126" y="19349"/>
                </a:lnTo>
                <a:lnTo>
                  <a:pt x="12351" y="19483"/>
                </a:lnTo>
                <a:lnTo>
                  <a:pt x="12520" y="19643"/>
                </a:lnTo>
                <a:lnTo>
                  <a:pt x="12633" y="19805"/>
                </a:lnTo>
                <a:lnTo>
                  <a:pt x="12690" y="19992"/>
                </a:lnTo>
                <a:lnTo>
                  <a:pt x="12633" y="20153"/>
                </a:lnTo>
                <a:lnTo>
                  <a:pt x="12520" y="20340"/>
                </a:lnTo>
                <a:lnTo>
                  <a:pt x="12351" y="20474"/>
                </a:lnTo>
                <a:lnTo>
                  <a:pt x="12126" y="20608"/>
                </a:lnTo>
                <a:lnTo>
                  <a:pt x="11844" y="20716"/>
                </a:lnTo>
                <a:lnTo>
                  <a:pt x="11505" y="20796"/>
                </a:lnTo>
                <a:lnTo>
                  <a:pt x="11167" y="20850"/>
                </a:lnTo>
                <a:lnTo>
                  <a:pt x="10772" y="20876"/>
                </a:lnTo>
                <a:lnTo>
                  <a:pt x="10433" y="20850"/>
                </a:lnTo>
                <a:lnTo>
                  <a:pt x="10039" y="20796"/>
                </a:lnTo>
                <a:lnTo>
                  <a:pt x="9757" y="20716"/>
                </a:lnTo>
                <a:lnTo>
                  <a:pt x="9474" y="20608"/>
                </a:lnTo>
                <a:lnTo>
                  <a:pt x="9249" y="20474"/>
                </a:lnTo>
                <a:lnTo>
                  <a:pt x="9080" y="20340"/>
                </a:lnTo>
                <a:lnTo>
                  <a:pt x="8968" y="20153"/>
                </a:lnTo>
                <a:lnTo>
                  <a:pt x="8911" y="19992"/>
                </a:lnTo>
                <a:lnTo>
                  <a:pt x="8968" y="19805"/>
                </a:lnTo>
                <a:lnTo>
                  <a:pt x="9080" y="19643"/>
                </a:lnTo>
                <a:lnTo>
                  <a:pt x="9249" y="19483"/>
                </a:lnTo>
                <a:lnTo>
                  <a:pt x="9474" y="19349"/>
                </a:lnTo>
                <a:lnTo>
                  <a:pt x="9757" y="19242"/>
                </a:lnTo>
                <a:lnTo>
                  <a:pt x="10039" y="19161"/>
                </a:lnTo>
                <a:lnTo>
                  <a:pt x="10433" y="19108"/>
                </a:lnTo>
                <a:lnTo>
                  <a:pt x="10772" y="19081"/>
                </a:lnTo>
                <a:close/>
                <a:moveTo>
                  <a:pt x="3272" y="268"/>
                </a:moveTo>
                <a:lnTo>
                  <a:pt x="2708" y="295"/>
                </a:lnTo>
                <a:lnTo>
                  <a:pt x="2200" y="375"/>
                </a:lnTo>
                <a:lnTo>
                  <a:pt x="1749" y="482"/>
                </a:lnTo>
                <a:lnTo>
                  <a:pt x="1354" y="643"/>
                </a:lnTo>
                <a:lnTo>
                  <a:pt x="1072" y="831"/>
                </a:lnTo>
                <a:lnTo>
                  <a:pt x="790" y="1045"/>
                </a:lnTo>
                <a:lnTo>
                  <a:pt x="621" y="1287"/>
                </a:lnTo>
                <a:lnTo>
                  <a:pt x="621" y="20287"/>
                </a:lnTo>
                <a:lnTo>
                  <a:pt x="790" y="20528"/>
                </a:lnTo>
                <a:lnTo>
                  <a:pt x="1072" y="20743"/>
                </a:lnTo>
                <a:lnTo>
                  <a:pt x="1354" y="20930"/>
                </a:lnTo>
                <a:lnTo>
                  <a:pt x="1749" y="21091"/>
                </a:lnTo>
                <a:lnTo>
                  <a:pt x="2200" y="21198"/>
                </a:lnTo>
                <a:lnTo>
                  <a:pt x="2708" y="21278"/>
                </a:lnTo>
                <a:lnTo>
                  <a:pt x="3272" y="21305"/>
                </a:lnTo>
                <a:lnTo>
                  <a:pt x="18329" y="21305"/>
                </a:lnTo>
                <a:lnTo>
                  <a:pt x="18893" y="21278"/>
                </a:lnTo>
                <a:lnTo>
                  <a:pt x="19401" y="21198"/>
                </a:lnTo>
                <a:lnTo>
                  <a:pt x="19852" y="21091"/>
                </a:lnTo>
                <a:lnTo>
                  <a:pt x="20247" y="20930"/>
                </a:lnTo>
                <a:lnTo>
                  <a:pt x="20528" y="20743"/>
                </a:lnTo>
                <a:lnTo>
                  <a:pt x="20811" y="20528"/>
                </a:lnTo>
                <a:lnTo>
                  <a:pt x="20979" y="20287"/>
                </a:lnTo>
                <a:lnTo>
                  <a:pt x="21036" y="20046"/>
                </a:lnTo>
                <a:lnTo>
                  <a:pt x="21036" y="1528"/>
                </a:lnTo>
                <a:lnTo>
                  <a:pt x="20979" y="1287"/>
                </a:lnTo>
                <a:lnTo>
                  <a:pt x="20811" y="1045"/>
                </a:lnTo>
                <a:lnTo>
                  <a:pt x="20528" y="831"/>
                </a:lnTo>
                <a:lnTo>
                  <a:pt x="20247" y="643"/>
                </a:lnTo>
                <a:lnTo>
                  <a:pt x="19852" y="482"/>
                </a:lnTo>
                <a:lnTo>
                  <a:pt x="19401" y="375"/>
                </a:lnTo>
                <a:lnTo>
                  <a:pt x="18893" y="295"/>
                </a:lnTo>
                <a:lnTo>
                  <a:pt x="18329" y="268"/>
                </a:lnTo>
                <a:close/>
                <a:moveTo>
                  <a:pt x="18329" y="214"/>
                </a:moveTo>
                <a:lnTo>
                  <a:pt x="18893" y="241"/>
                </a:lnTo>
                <a:lnTo>
                  <a:pt x="19457" y="322"/>
                </a:lnTo>
                <a:lnTo>
                  <a:pt x="19908" y="429"/>
                </a:lnTo>
                <a:lnTo>
                  <a:pt x="20303" y="590"/>
                </a:lnTo>
                <a:lnTo>
                  <a:pt x="20641" y="804"/>
                </a:lnTo>
                <a:lnTo>
                  <a:pt x="20923" y="1019"/>
                </a:lnTo>
                <a:lnTo>
                  <a:pt x="21092" y="1260"/>
                </a:lnTo>
                <a:lnTo>
                  <a:pt x="21149" y="1528"/>
                </a:lnTo>
                <a:lnTo>
                  <a:pt x="21149" y="20046"/>
                </a:lnTo>
                <a:lnTo>
                  <a:pt x="21092" y="20313"/>
                </a:lnTo>
                <a:lnTo>
                  <a:pt x="20923" y="20555"/>
                </a:lnTo>
                <a:lnTo>
                  <a:pt x="20641" y="20796"/>
                </a:lnTo>
                <a:lnTo>
                  <a:pt x="20303" y="20983"/>
                </a:lnTo>
                <a:lnTo>
                  <a:pt x="19908" y="21144"/>
                </a:lnTo>
                <a:lnTo>
                  <a:pt x="19457" y="21278"/>
                </a:lnTo>
                <a:lnTo>
                  <a:pt x="18893" y="21359"/>
                </a:lnTo>
                <a:lnTo>
                  <a:pt x="18329" y="21386"/>
                </a:lnTo>
                <a:lnTo>
                  <a:pt x="3272" y="21386"/>
                </a:lnTo>
                <a:lnTo>
                  <a:pt x="2708" y="21359"/>
                </a:lnTo>
                <a:lnTo>
                  <a:pt x="2143" y="21278"/>
                </a:lnTo>
                <a:lnTo>
                  <a:pt x="1692" y="21144"/>
                </a:lnTo>
                <a:lnTo>
                  <a:pt x="1298" y="20983"/>
                </a:lnTo>
                <a:lnTo>
                  <a:pt x="959" y="20796"/>
                </a:lnTo>
                <a:lnTo>
                  <a:pt x="677" y="20555"/>
                </a:lnTo>
                <a:lnTo>
                  <a:pt x="508" y="20313"/>
                </a:lnTo>
                <a:lnTo>
                  <a:pt x="451" y="20046"/>
                </a:lnTo>
                <a:lnTo>
                  <a:pt x="451" y="1528"/>
                </a:lnTo>
                <a:lnTo>
                  <a:pt x="508" y="1260"/>
                </a:lnTo>
                <a:lnTo>
                  <a:pt x="677" y="1019"/>
                </a:lnTo>
                <a:lnTo>
                  <a:pt x="959" y="804"/>
                </a:lnTo>
                <a:lnTo>
                  <a:pt x="1298" y="590"/>
                </a:lnTo>
                <a:lnTo>
                  <a:pt x="1692" y="429"/>
                </a:lnTo>
                <a:lnTo>
                  <a:pt x="2143" y="322"/>
                </a:lnTo>
                <a:lnTo>
                  <a:pt x="2708" y="241"/>
                </a:lnTo>
                <a:lnTo>
                  <a:pt x="3272" y="214"/>
                </a:lnTo>
                <a:close/>
                <a:moveTo>
                  <a:pt x="3272" y="0"/>
                </a:moveTo>
                <a:lnTo>
                  <a:pt x="2595" y="27"/>
                </a:lnTo>
                <a:lnTo>
                  <a:pt x="2030" y="107"/>
                </a:lnTo>
                <a:lnTo>
                  <a:pt x="1466" y="241"/>
                </a:lnTo>
                <a:lnTo>
                  <a:pt x="959" y="456"/>
                </a:lnTo>
                <a:lnTo>
                  <a:pt x="564" y="670"/>
                </a:lnTo>
                <a:lnTo>
                  <a:pt x="226" y="938"/>
                </a:lnTo>
                <a:lnTo>
                  <a:pt x="56" y="1233"/>
                </a:lnTo>
                <a:lnTo>
                  <a:pt x="0" y="1528"/>
                </a:lnTo>
                <a:lnTo>
                  <a:pt x="0" y="20046"/>
                </a:lnTo>
                <a:lnTo>
                  <a:pt x="56" y="20340"/>
                </a:lnTo>
                <a:lnTo>
                  <a:pt x="226" y="20635"/>
                </a:lnTo>
                <a:lnTo>
                  <a:pt x="564" y="20903"/>
                </a:lnTo>
                <a:lnTo>
                  <a:pt x="959" y="21144"/>
                </a:lnTo>
                <a:lnTo>
                  <a:pt x="1466" y="21332"/>
                </a:lnTo>
                <a:lnTo>
                  <a:pt x="2030" y="21466"/>
                </a:lnTo>
                <a:lnTo>
                  <a:pt x="2595" y="21573"/>
                </a:lnTo>
                <a:lnTo>
                  <a:pt x="3272" y="21600"/>
                </a:lnTo>
                <a:lnTo>
                  <a:pt x="18329" y="21600"/>
                </a:lnTo>
                <a:lnTo>
                  <a:pt x="19005" y="21573"/>
                </a:lnTo>
                <a:lnTo>
                  <a:pt x="19570" y="21466"/>
                </a:lnTo>
                <a:lnTo>
                  <a:pt x="20134" y="21332"/>
                </a:lnTo>
                <a:lnTo>
                  <a:pt x="20641" y="21144"/>
                </a:lnTo>
                <a:lnTo>
                  <a:pt x="21036" y="20903"/>
                </a:lnTo>
                <a:lnTo>
                  <a:pt x="21374" y="20635"/>
                </a:lnTo>
                <a:lnTo>
                  <a:pt x="21544" y="20340"/>
                </a:lnTo>
                <a:lnTo>
                  <a:pt x="21600" y="20046"/>
                </a:lnTo>
                <a:lnTo>
                  <a:pt x="21600" y="1528"/>
                </a:lnTo>
                <a:lnTo>
                  <a:pt x="21544" y="1233"/>
                </a:lnTo>
                <a:lnTo>
                  <a:pt x="21374" y="938"/>
                </a:lnTo>
                <a:lnTo>
                  <a:pt x="21036" y="670"/>
                </a:lnTo>
                <a:lnTo>
                  <a:pt x="20641" y="456"/>
                </a:lnTo>
                <a:lnTo>
                  <a:pt x="20134" y="241"/>
                </a:lnTo>
                <a:lnTo>
                  <a:pt x="19570" y="107"/>
                </a:lnTo>
                <a:lnTo>
                  <a:pt x="19005" y="27"/>
                </a:lnTo>
                <a:lnTo>
                  <a:pt x="18329" y="0"/>
                </a:lnTo>
                <a:close/>
              </a:path>
            </a:pathLst>
          </a:custGeom>
          <a:solidFill>
            <a:srgbClr val="FFFFFF">
              <a:alpha val="11150"/>
            </a:srgbClr>
          </a:solidFill>
          <a:ln w="19050">
            <a:solidFill>
              <a:srgbClr val="FFFFFF"/>
            </a:solidFill>
          </a:ln>
        </p:spPr>
        <p:txBody>
          <a:bodyPr lIns="45719" rIns="45719" anchor="ctr"/>
          <a:lstStyle/>
          <a:p>
            <a:endParaRPr/>
          </a:p>
        </p:txBody>
      </p:sp>
      <p:pic>
        <p:nvPicPr>
          <p:cNvPr id="270" name="图片 12" descr="图片 12"/>
          <p:cNvPicPr>
            <a:picLocks noChangeAspect="1"/>
          </p:cNvPicPr>
          <p:nvPr/>
        </p:nvPicPr>
        <p:blipFill>
          <a:blip r:embed="rId2">
            <a:extLst/>
          </a:blip>
          <a:stretch>
            <a:fillRect/>
          </a:stretch>
        </p:blipFill>
        <p:spPr>
          <a:xfrm>
            <a:off x="3452517" y="801191"/>
            <a:ext cx="1864111" cy="331397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45"/>
          <p:cNvSpPr/>
          <p:nvPr/>
        </p:nvSpPr>
        <p:spPr>
          <a:xfrm>
            <a:off x="3276715" y="117938"/>
            <a:ext cx="2227102" cy="4686772"/>
          </a:xfrm>
          <a:custGeom>
            <a:avLst/>
            <a:gdLst/>
            <a:ahLst/>
            <a:cxnLst>
              <a:cxn ang="0">
                <a:pos x="wd2" y="hd2"/>
              </a:cxn>
              <a:cxn ang="5400000">
                <a:pos x="wd2" y="hd2"/>
              </a:cxn>
              <a:cxn ang="10800000">
                <a:pos x="wd2" y="hd2"/>
              </a:cxn>
              <a:cxn ang="16200000">
                <a:pos x="wd2" y="hd2"/>
              </a:cxn>
            </a:cxnLst>
            <a:rect l="0" t="0" r="r" b="b"/>
            <a:pathLst>
              <a:path w="21600" h="21600" extrusionOk="0">
                <a:moveTo>
                  <a:pt x="10772" y="858"/>
                </a:moveTo>
                <a:lnTo>
                  <a:pt x="10941" y="884"/>
                </a:lnTo>
                <a:lnTo>
                  <a:pt x="11110" y="911"/>
                </a:lnTo>
                <a:lnTo>
                  <a:pt x="11223" y="1072"/>
                </a:lnTo>
                <a:lnTo>
                  <a:pt x="11167" y="1152"/>
                </a:lnTo>
                <a:lnTo>
                  <a:pt x="11110" y="1233"/>
                </a:lnTo>
                <a:lnTo>
                  <a:pt x="10941" y="1260"/>
                </a:lnTo>
                <a:lnTo>
                  <a:pt x="10772" y="1287"/>
                </a:lnTo>
                <a:lnTo>
                  <a:pt x="10603" y="1260"/>
                </a:lnTo>
                <a:lnTo>
                  <a:pt x="10490" y="1233"/>
                </a:lnTo>
                <a:lnTo>
                  <a:pt x="10378" y="1152"/>
                </a:lnTo>
                <a:lnTo>
                  <a:pt x="10321" y="1072"/>
                </a:lnTo>
                <a:lnTo>
                  <a:pt x="10378" y="992"/>
                </a:lnTo>
                <a:lnTo>
                  <a:pt x="10490" y="911"/>
                </a:lnTo>
                <a:lnTo>
                  <a:pt x="10603" y="884"/>
                </a:lnTo>
                <a:lnTo>
                  <a:pt x="10772" y="858"/>
                </a:lnTo>
                <a:close/>
                <a:moveTo>
                  <a:pt x="12407" y="1769"/>
                </a:moveTo>
                <a:lnTo>
                  <a:pt x="12464" y="1795"/>
                </a:lnTo>
                <a:lnTo>
                  <a:pt x="12520" y="1849"/>
                </a:lnTo>
                <a:lnTo>
                  <a:pt x="12577" y="1876"/>
                </a:lnTo>
                <a:lnTo>
                  <a:pt x="12464" y="1983"/>
                </a:lnTo>
                <a:lnTo>
                  <a:pt x="12407" y="1983"/>
                </a:lnTo>
                <a:lnTo>
                  <a:pt x="12295" y="2010"/>
                </a:lnTo>
                <a:lnTo>
                  <a:pt x="9193" y="2010"/>
                </a:lnTo>
                <a:lnTo>
                  <a:pt x="9080" y="1983"/>
                </a:lnTo>
                <a:lnTo>
                  <a:pt x="9023" y="1983"/>
                </a:lnTo>
                <a:lnTo>
                  <a:pt x="8968" y="1930"/>
                </a:lnTo>
                <a:lnTo>
                  <a:pt x="8911" y="1876"/>
                </a:lnTo>
                <a:lnTo>
                  <a:pt x="8968" y="1849"/>
                </a:lnTo>
                <a:lnTo>
                  <a:pt x="9023" y="1795"/>
                </a:lnTo>
                <a:lnTo>
                  <a:pt x="9080" y="1769"/>
                </a:lnTo>
                <a:close/>
                <a:moveTo>
                  <a:pt x="19908" y="3082"/>
                </a:moveTo>
                <a:lnTo>
                  <a:pt x="19908" y="18491"/>
                </a:lnTo>
                <a:lnTo>
                  <a:pt x="1636" y="18491"/>
                </a:lnTo>
                <a:lnTo>
                  <a:pt x="1636" y="3082"/>
                </a:lnTo>
                <a:close/>
                <a:moveTo>
                  <a:pt x="10433" y="19161"/>
                </a:moveTo>
                <a:lnTo>
                  <a:pt x="10095" y="19215"/>
                </a:lnTo>
                <a:lnTo>
                  <a:pt x="9813" y="19295"/>
                </a:lnTo>
                <a:lnTo>
                  <a:pt x="9531" y="19402"/>
                </a:lnTo>
                <a:lnTo>
                  <a:pt x="9362" y="19510"/>
                </a:lnTo>
                <a:lnTo>
                  <a:pt x="9193" y="19670"/>
                </a:lnTo>
                <a:lnTo>
                  <a:pt x="9080" y="19805"/>
                </a:lnTo>
                <a:lnTo>
                  <a:pt x="9023" y="19992"/>
                </a:lnTo>
                <a:lnTo>
                  <a:pt x="9080" y="20153"/>
                </a:lnTo>
                <a:lnTo>
                  <a:pt x="9193" y="20313"/>
                </a:lnTo>
                <a:lnTo>
                  <a:pt x="9362" y="20448"/>
                </a:lnTo>
                <a:lnTo>
                  <a:pt x="9531" y="20555"/>
                </a:lnTo>
                <a:lnTo>
                  <a:pt x="9813" y="20662"/>
                </a:lnTo>
                <a:lnTo>
                  <a:pt x="10095" y="20743"/>
                </a:lnTo>
                <a:lnTo>
                  <a:pt x="10433" y="20796"/>
                </a:lnTo>
                <a:lnTo>
                  <a:pt x="10772" y="20823"/>
                </a:lnTo>
                <a:lnTo>
                  <a:pt x="11110" y="20796"/>
                </a:lnTo>
                <a:lnTo>
                  <a:pt x="11448" y="20743"/>
                </a:lnTo>
                <a:lnTo>
                  <a:pt x="11731" y="20662"/>
                </a:lnTo>
                <a:lnTo>
                  <a:pt x="12013" y="20555"/>
                </a:lnTo>
                <a:lnTo>
                  <a:pt x="12239" y="20448"/>
                </a:lnTo>
                <a:lnTo>
                  <a:pt x="12407" y="20313"/>
                </a:lnTo>
                <a:lnTo>
                  <a:pt x="12520" y="19992"/>
                </a:lnTo>
                <a:lnTo>
                  <a:pt x="12464" y="19805"/>
                </a:lnTo>
                <a:lnTo>
                  <a:pt x="12407" y="19670"/>
                </a:lnTo>
                <a:lnTo>
                  <a:pt x="12239" y="19510"/>
                </a:lnTo>
                <a:lnTo>
                  <a:pt x="12013" y="19402"/>
                </a:lnTo>
                <a:lnTo>
                  <a:pt x="11731" y="19295"/>
                </a:lnTo>
                <a:lnTo>
                  <a:pt x="11448" y="19215"/>
                </a:lnTo>
                <a:lnTo>
                  <a:pt x="11110" y="19161"/>
                </a:lnTo>
                <a:close/>
                <a:moveTo>
                  <a:pt x="10772" y="19081"/>
                </a:moveTo>
                <a:lnTo>
                  <a:pt x="11167" y="19108"/>
                </a:lnTo>
                <a:lnTo>
                  <a:pt x="11505" y="19161"/>
                </a:lnTo>
                <a:lnTo>
                  <a:pt x="11844" y="19242"/>
                </a:lnTo>
                <a:lnTo>
                  <a:pt x="12126" y="19349"/>
                </a:lnTo>
                <a:lnTo>
                  <a:pt x="12351" y="19483"/>
                </a:lnTo>
                <a:lnTo>
                  <a:pt x="12520" y="19643"/>
                </a:lnTo>
                <a:lnTo>
                  <a:pt x="12633" y="19805"/>
                </a:lnTo>
                <a:lnTo>
                  <a:pt x="12690" y="19992"/>
                </a:lnTo>
                <a:lnTo>
                  <a:pt x="12633" y="20153"/>
                </a:lnTo>
                <a:lnTo>
                  <a:pt x="12520" y="20340"/>
                </a:lnTo>
                <a:lnTo>
                  <a:pt x="12351" y="20474"/>
                </a:lnTo>
                <a:lnTo>
                  <a:pt x="12126" y="20608"/>
                </a:lnTo>
                <a:lnTo>
                  <a:pt x="11844" y="20716"/>
                </a:lnTo>
                <a:lnTo>
                  <a:pt x="11505" y="20796"/>
                </a:lnTo>
                <a:lnTo>
                  <a:pt x="11167" y="20850"/>
                </a:lnTo>
                <a:lnTo>
                  <a:pt x="10772" y="20876"/>
                </a:lnTo>
                <a:lnTo>
                  <a:pt x="10433" y="20850"/>
                </a:lnTo>
                <a:lnTo>
                  <a:pt x="10039" y="20796"/>
                </a:lnTo>
                <a:lnTo>
                  <a:pt x="9757" y="20716"/>
                </a:lnTo>
                <a:lnTo>
                  <a:pt x="9474" y="20608"/>
                </a:lnTo>
                <a:lnTo>
                  <a:pt x="9249" y="20474"/>
                </a:lnTo>
                <a:lnTo>
                  <a:pt x="9080" y="20340"/>
                </a:lnTo>
                <a:lnTo>
                  <a:pt x="8968" y="20153"/>
                </a:lnTo>
                <a:lnTo>
                  <a:pt x="8911" y="19992"/>
                </a:lnTo>
                <a:lnTo>
                  <a:pt x="8968" y="19805"/>
                </a:lnTo>
                <a:lnTo>
                  <a:pt x="9080" y="19643"/>
                </a:lnTo>
                <a:lnTo>
                  <a:pt x="9249" y="19483"/>
                </a:lnTo>
                <a:lnTo>
                  <a:pt x="9474" y="19349"/>
                </a:lnTo>
                <a:lnTo>
                  <a:pt x="9757" y="19242"/>
                </a:lnTo>
                <a:lnTo>
                  <a:pt x="10039" y="19161"/>
                </a:lnTo>
                <a:lnTo>
                  <a:pt x="10433" y="19108"/>
                </a:lnTo>
                <a:lnTo>
                  <a:pt x="10772" y="19081"/>
                </a:lnTo>
                <a:close/>
                <a:moveTo>
                  <a:pt x="3272" y="268"/>
                </a:moveTo>
                <a:lnTo>
                  <a:pt x="2708" y="295"/>
                </a:lnTo>
                <a:lnTo>
                  <a:pt x="2200" y="375"/>
                </a:lnTo>
                <a:lnTo>
                  <a:pt x="1749" y="482"/>
                </a:lnTo>
                <a:lnTo>
                  <a:pt x="1354" y="643"/>
                </a:lnTo>
                <a:lnTo>
                  <a:pt x="1072" y="831"/>
                </a:lnTo>
                <a:lnTo>
                  <a:pt x="790" y="1045"/>
                </a:lnTo>
                <a:lnTo>
                  <a:pt x="621" y="1287"/>
                </a:lnTo>
                <a:lnTo>
                  <a:pt x="621" y="20287"/>
                </a:lnTo>
                <a:lnTo>
                  <a:pt x="790" y="20528"/>
                </a:lnTo>
                <a:lnTo>
                  <a:pt x="1072" y="20743"/>
                </a:lnTo>
                <a:lnTo>
                  <a:pt x="1354" y="20930"/>
                </a:lnTo>
                <a:lnTo>
                  <a:pt x="1749" y="21091"/>
                </a:lnTo>
                <a:lnTo>
                  <a:pt x="2200" y="21198"/>
                </a:lnTo>
                <a:lnTo>
                  <a:pt x="2708" y="21278"/>
                </a:lnTo>
                <a:lnTo>
                  <a:pt x="3272" y="21305"/>
                </a:lnTo>
                <a:lnTo>
                  <a:pt x="18329" y="21305"/>
                </a:lnTo>
                <a:lnTo>
                  <a:pt x="18893" y="21278"/>
                </a:lnTo>
                <a:lnTo>
                  <a:pt x="19401" y="21198"/>
                </a:lnTo>
                <a:lnTo>
                  <a:pt x="19852" y="21091"/>
                </a:lnTo>
                <a:lnTo>
                  <a:pt x="20247" y="20930"/>
                </a:lnTo>
                <a:lnTo>
                  <a:pt x="20528" y="20743"/>
                </a:lnTo>
                <a:lnTo>
                  <a:pt x="20811" y="20528"/>
                </a:lnTo>
                <a:lnTo>
                  <a:pt x="20979" y="20287"/>
                </a:lnTo>
                <a:lnTo>
                  <a:pt x="21036" y="20046"/>
                </a:lnTo>
                <a:lnTo>
                  <a:pt x="21036" y="1528"/>
                </a:lnTo>
                <a:lnTo>
                  <a:pt x="20979" y="1287"/>
                </a:lnTo>
                <a:lnTo>
                  <a:pt x="20811" y="1045"/>
                </a:lnTo>
                <a:lnTo>
                  <a:pt x="20528" y="831"/>
                </a:lnTo>
                <a:lnTo>
                  <a:pt x="20247" y="643"/>
                </a:lnTo>
                <a:lnTo>
                  <a:pt x="19852" y="482"/>
                </a:lnTo>
                <a:lnTo>
                  <a:pt x="19401" y="375"/>
                </a:lnTo>
                <a:lnTo>
                  <a:pt x="18893" y="295"/>
                </a:lnTo>
                <a:lnTo>
                  <a:pt x="18329" y="268"/>
                </a:lnTo>
                <a:close/>
                <a:moveTo>
                  <a:pt x="18329" y="214"/>
                </a:moveTo>
                <a:lnTo>
                  <a:pt x="18893" y="241"/>
                </a:lnTo>
                <a:lnTo>
                  <a:pt x="19457" y="322"/>
                </a:lnTo>
                <a:lnTo>
                  <a:pt x="19908" y="429"/>
                </a:lnTo>
                <a:lnTo>
                  <a:pt x="20303" y="590"/>
                </a:lnTo>
                <a:lnTo>
                  <a:pt x="20641" y="804"/>
                </a:lnTo>
                <a:lnTo>
                  <a:pt x="20923" y="1019"/>
                </a:lnTo>
                <a:lnTo>
                  <a:pt x="21092" y="1260"/>
                </a:lnTo>
                <a:lnTo>
                  <a:pt x="21149" y="1528"/>
                </a:lnTo>
                <a:lnTo>
                  <a:pt x="21149" y="20046"/>
                </a:lnTo>
                <a:lnTo>
                  <a:pt x="21092" y="20313"/>
                </a:lnTo>
                <a:lnTo>
                  <a:pt x="20923" y="20555"/>
                </a:lnTo>
                <a:lnTo>
                  <a:pt x="20641" y="20796"/>
                </a:lnTo>
                <a:lnTo>
                  <a:pt x="20303" y="20983"/>
                </a:lnTo>
                <a:lnTo>
                  <a:pt x="19908" y="21144"/>
                </a:lnTo>
                <a:lnTo>
                  <a:pt x="19457" y="21278"/>
                </a:lnTo>
                <a:lnTo>
                  <a:pt x="18893" y="21359"/>
                </a:lnTo>
                <a:lnTo>
                  <a:pt x="18329" y="21386"/>
                </a:lnTo>
                <a:lnTo>
                  <a:pt x="3272" y="21386"/>
                </a:lnTo>
                <a:lnTo>
                  <a:pt x="2708" y="21359"/>
                </a:lnTo>
                <a:lnTo>
                  <a:pt x="2143" y="21278"/>
                </a:lnTo>
                <a:lnTo>
                  <a:pt x="1692" y="21144"/>
                </a:lnTo>
                <a:lnTo>
                  <a:pt x="1298" y="20983"/>
                </a:lnTo>
                <a:lnTo>
                  <a:pt x="959" y="20796"/>
                </a:lnTo>
                <a:lnTo>
                  <a:pt x="677" y="20555"/>
                </a:lnTo>
                <a:lnTo>
                  <a:pt x="508" y="20313"/>
                </a:lnTo>
                <a:lnTo>
                  <a:pt x="451" y="20046"/>
                </a:lnTo>
                <a:lnTo>
                  <a:pt x="451" y="1528"/>
                </a:lnTo>
                <a:lnTo>
                  <a:pt x="508" y="1260"/>
                </a:lnTo>
                <a:lnTo>
                  <a:pt x="677" y="1019"/>
                </a:lnTo>
                <a:lnTo>
                  <a:pt x="959" y="804"/>
                </a:lnTo>
                <a:lnTo>
                  <a:pt x="1298" y="590"/>
                </a:lnTo>
                <a:lnTo>
                  <a:pt x="1692" y="429"/>
                </a:lnTo>
                <a:lnTo>
                  <a:pt x="2143" y="322"/>
                </a:lnTo>
                <a:lnTo>
                  <a:pt x="2708" y="241"/>
                </a:lnTo>
                <a:lnTo>
                  <a:pt x="3272" y="214"/>
                </a:lnTo>
                <a:close/>
                <a:moveTo>
                  <a:pt x="3272" y="0"/>
                </a:moveTo>
                <a:lnTo>
                  <a:pt x="2595" y="27"/>
                </a:lnTo>
                <a:lnTo>
                  <a:pt x="2030" y="107"/>
                </a:lnTo>
                <a:lnTo>
                  <a:pt x="1466" y="241"/>
                </a:lnTo>
                <a:lnTo>
                  <a:pt x="959" y="456"/>
                </a:lnTo>
                <a:lnTo>
                  <a:pt x="564" y="670"/>
                </a:lnTo>
                <a:lnTo>
                  <a:pt x="226" y="938"/>
                </a:lnTo>
                <a:lnTo>
                  <a:pt x="56" y="1233"/>
                </a:lnTo>
                <a:lnTo>
                  <a:pt x="0" y="1528"/>
                </a:lnTo>
                <a:lnTo>
                  <a:pt x="0" y="20046"/>
                </a:lnTo>
                <a:lnTo>
                  <a:pt x="56" y="20340"/>
                </a:lnTo>
                <a:lnTo>
                  <a:pt x="226" y="20635"/>
                </a:lnTo>
                <a:lnTo>
                  <a:pt x="564" y="20903"/>
                </a:lnTo>
                <a:lnTo>
                  <a:pt x="959" y="21144"/>
                </a:lnTo>
                <a:lnTo>
                  <a:pt x="1466" y="21332"/>
                </a:lnTo>
                <a:lnTo>
                  <a:pt x="2030" y="21466"/>
                </a:lnTo>
                <a:lnTo>
                  <a:pt x="2595" y="21573"/>
                </a:lnTo>
                <a:lnTo>
                  <a:pt x="3272" y="21600"/>
                </a:lnTo>
                <a:lnTo>
                  <a:pt x="18329" y="21600"/>
                </a:lnTo>
                <a:lnTo>
                  <a:pt x="19005" y="21573"/>
                </a:lnTo>
                <a:lnTo>
                  <a:pt x="19570" y="21466"/>
                </a:lnTo>
                <a:lnTo>
                  <a:pt x="20134" y="21332"/>
                </a:lnTo>
                <a:lnTo>
                  <a:pt x="20641" y="21144"/>
                </a:lnTo>
                <a:lnTo>
                  <a:pt x="21036" y="20903"/>
                </a:lnTo>
                <a:lnTo>
                  <a:pt x="21374" y="20635"/>
                </a:lnTo>
                <a:lnTo>
                  <a:pt x="21544" y="20340"/>
                </a:lnTo>
                <a:lnTo>
                  <a:pt x="21600" y="20046"/>
                </a:lnTo>
                <a:lnTo>
                  <a:pt x="21600" y="1528"/>
                </a:lnTo>
                <a:lnTo>
                  <a:pt x="21544" y="1233"/>
                </a:lnTo>
                <a:lnTo>
                  <a:pt x="21374" y="938"/>
                </a:lnTo>
                <a:lnTo>
                  <a:pt x="21036" y="670"/>
                </a:lnTo>
                <a:lnTo>
                  <a:pt x="20641" y="456"/>
                </a:lnTo>
                <a:lnTo>
                  <a:pt x="20134" y="241"/>
                </a:lnTo>
                <a:lnTo>
                  <a:pt x="19570" y="107"/>
                </a:lnTo>
                <a:lnTo>
                  <a:pt x="19005" y="27"/>
                </a:lnTo>
                <a:lnTo>
                  <a:pt x="18329" y="0"/>
                </a:lnTo>
                <a:close/>
              </a:path>
            </a:pathLst>
          </a:custGeom>
          <a:solidFill>
            <a:srgbClr val="FFFFFF">
              <a:alpha val="11150"/>
            </a:srgbClr>
          </a:solidFill>
          <a:ln w="19050">
            <a:solidFill>
              <a:srgbClr val="FFFFFF"/>
            </a:solidFill>
          </a:ln>
        </p:spPr>
        <p:txBody>
          <a:bodyPr lIns="45719" rIns="45719" anchor="ctr"/>
          <a:lstStyle/>
          <a:p>
            <a:endParaRPr/>
          </a:p>
        </p:txBody>
      </p:sp>
      <p:pic>
        <p:nvPicPr>
          <p:cNvPr id="273" name="图片 12" descr="图片 12"/>
          <p:cNvPicPr>
            <a:picLocks noChangeAspect="1"/>
          </p:cNvPicPr>
          <p:nvPr/>
        </p:nvPicPr>
        <p:blipFill>
          <a:blip r:embed="rId2">
            <a:extLst/>
          </a:blip>
          <a:stretch>
            <a:fillRect/>
          </a:stretch>
        </p:blipFill>
        <p:spPr>
          <a:xfrm>
            <a:off x="3452517" y="801190"/>
            <a:ext cx="1864111" cy="3313975"/>
          </a:xfrm>
          <a:prstGeom prst="rect">
            <a:avLst/>
          </a:prstGeom>
          <a:ln w="12700">
            <a:miter lim="400000"/>
          </a:ln>
        </p:spPr>
      </p:pic>
      <p:sp>
        <p:nvSpPr>
          <p:cNvPr id="274" name="Rounded Rectangle"/>
          <p:cNvSpPr/>
          <p:nvPr/>
        </p:nvSpPr>
        <p:spPr>
          <a:xfrm>
            <a:off x="3605248" y="2203285"/>
            <a:ext cx="1570037" cy="346066"/>
          </a:xfrm>
          <a:prstGeom prst="roundRect">
            <a:avLst>
              <a:gd name="adj" fmla="val 19778"/>
            </a:avLst>
          </a:prstGeom>
          <a:ln w="19050">
            <a:solidFill>
              <a:schemeClr val="accent6">
                <a:satOff val="-17214"/>
                <a:lumOff val="30294"/>
              </a:schemeClr>
            </a:solidFill>
          </a:ln>
        </p:spPr>
        <p:txBody>
          <a:bodyPr lIns="45719" rIns="45719"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45"/>
          <p:cNvSpPr/>
          <p:nvPr/>
        </p:nvSpPr>
        <p:spPr>
          <a:xfrm>
            <a:off x="3276715" y="117938"/>
            <a:ext cx="2227102" cy="4686772"/>
          </a:xfrm>
          <a:custGeom>
            <a:avLst/>
            <a:gdLst/>
            <a:ahLst/>
            <a:cxnLst>
              <a:cxn ang="0">
                <a:pos x="wd2" y="hd2"/>
              </a:cxn>
              <a:cxn ang="5400000">
                <a:pos x="wd2" y="hd2"/>
              </a:cxn>
              <a:cxn ang="10800000">
                <a:pos x="wd2" y="hd2"/>
              </a:cxn>
              <a:cxn ang="16200000">
                <a:pos x="wd2" y="hd2"/>
              </a:cxn>
            </a:cxnLst>
            <a:rect l="0" t="0" r="r" b="b"/>
            <a:pathLst>
              <a:path w="21600" h="21600" extrusionOk="0">
                <a:moveTo>
                  <a:pt x="10772" y="858"/>
                </a:moveTo>
                <a:lnTo>
                  <a:pt x="10941" y="884"/>
                </a:lnTo>
                <a:lnTo>
                  <a:pt x="11110" y="911"/>
                </a:lnTo>
                <a:lnTo>
                  <a:pt x="11223" y="1072"/>
                </a:lnTo>
                <a:lnTo>
                  <a:pt x="11167" y="1152"/>
                </a:lnTo>
                <a:lnTo>
                  <a:pt x="11110" y="1233"/>
                </a:lnTo>
                <a:lnTo>
                  <a:pt x="10941" y="1260"/>
                </a:lnTo>
                <a:lnTo>
                  <a:pt x="10772" y="1287"/>
                </a:lnTo>
                <a:lnTo>
                  <a:pt x="10603" y="1260"/>
                </a:lnTo>
                <a:lnTo>
                  <a:pt x="10490" y="1233"/>
                </a:lnTo>
                <a:lnTo>
                  <a:pt x="10378" y="1152"/>
                </a:lnTo>
                <a:lnTo>
                  <a:pt x="10321" y="1072"/>
                </a:lnTo>
                <a:lnTo>
                  <a:pt x="10378" y="992"/>
                </a:lnTo>
                <a:lnTo>
                  <a:pt x="10490" y="911"/>
                </a:lnTo>
                <a:lnTo>
                  <a:pt x="10603" y="884"/>
                </a:lnTo>
                <a:lnTo>
                  <a:pt x="10772" y="858"/>
                </a:lnTo>
                <a:close/>
                <a:moveTo>
                  <a:pt x="12407" y="1769"/>
                </a:moveTo>
                <a:lnTo>
                  <a:pt x="12464" y="1795"/>
                </a:lnTo>
                <a:lnTo>
                  <a:pt x="12520" y="1849"/>
                </a:lnTo>
                <a:lnTo>
                  <a:pt x="12577" y="1876"/>
                </a:lnTo>
                <a:lnTo>
                  <a:pt x="12464" y="1983"/>
                </a:lnTo>
                <a:lnTo>
                  <a:pt x="12407" y="1983"/>
                </a:lnTo>
                <a:lnTo>
                  <a:pt x="12295" y="2010"/>
                </a:lnTo>
                <a:lnTo>
                  <a:pt x="9193" y="2010"/>
                </a:lnTo>
                <a:lnTo>
                  <a:pt x="9080" y="1983"/>
                </a:lnTo>
                <a:lnTo>
                  <a:pt x="9023" y="1983"/>
                </a:lnTo>
                <a:lnTo>
                  <a:pt x="8968" y="1930"/>
                </a:lnTo>
                <a:lnTo>
                  <a:pt x="8911" y="1876"/>
                </a:lnTo>
                <a:lnTo>
                  <a:pt x="8968" y="1849"/>
                </a:lnTo>
                <a:lnTo>
                  <a:pt x="9023" y="1795"/>
                </a:lnTo>
                <a:lnTo>
                  <a:pt x="9080" y="1769"/>
                </a:lnTo>
                <a:close/>
                <a:moveTo>
                  <a:pt x="19908" y="3082"/>
                </a:moveTo>
                <a:lnTo>
                  <a:pt x="19908" y="18491"/>
                </a:lnTo>
                <a:lnTo>
                  <a:pt x="1636" y="18491"/>
                </a:lnTo>
                <a:lnTo>
                  <a:pt x="1636" y="3082"/>
                </a:lnTo>
                <a:close/>
                <a:moveTo>
                  <a:pt x="10433" y="19161"/>
                </a:moveTo>
                <a:lnTo>
                  <a:pt x="10095" y="19215"/>
                </a:lnTo>
                <a:lnTo>
                  <a:pt x="9813" y="19295"/>
                </a:lnTo>
                <a:lnTo>
                  <a:pt x="9531" y="19402"/>
                </a:lnTo>
                <a:lnTo>
                  <a:pt x="9362" y="19510"/>
                </a:lnTo>
                <a:lnTo>
                  <a:pt x="9193" y="19670"/>
                </a:lnTo>
                <a:lnTo>
                  <a:pt x="9080" y="19805"/>
                </a:lnTo>
                <a:lnTo>
                  <a:pt x="9023" y="19992"/>
                </a:lnTo>
                <a:lnTo>
                  <a:pt x="9080" y="20153"/>
                </a:lnTo>
                <a:lnTo>
                  <a:pt x="9193" y="20313"/>
                </a:lnTo>
                <a:lnTo>
                  <a:pt x="9362" y="20448"/>
                </a:lnTo>
                <a:lnTo>
                  <a:pt x="9531" y="20555"/>
                </a:lnTo>
                <a:lnTo>
                  <a:pt x="9813" y="20662"/>
                </a:lnTo>
                <a:lnTo>
                  <a:pt x="10095" y="20743"/>
                </a:lnTo>
                <a:lnTo>
                  <a:pt x="10433" y="20796"/>
                </a:lnTo>
                <a:lnTo>
                  <a:pt x="10772" y="20823"/>
                </a:lnTo>
                <a:lnTo>
                  <a:pt x="11110" y="20796"/>
                </a:lnTo>
                <a:lnTo>
                  <a:pt x="11448" y="20743"/>
                </a:lnTo>
                <a:lnTo>
                  <a:pt x="11731" y="20662"/>
                </a:lnTo>
                <a:lnTo>
                  <a:pt x="12013" y="20555"/>
                </a:lnTo>
                <a:lnTo>
                  <a:pt x="12239" y="20448"/>
                </a:lnTo>
                <a:lnTo>
                  <a:pt x="12407" y="20313"/>
                </a:lnTo>
                <a:lnTo>
                  <a:pt x="12520" y="19992"/>
                </a:lnTo>
                <a:lnTo>
                  <a:pt x="12464" y="19805"/>
                </a:lnTo>
                <a:lnTo>
                  <a:pt x="12407" y="19670"/>
                </a:lnTo>
                <a:lnTo>
                  <a:pt x="12239" y="19510"/>
                </a:lnTo>
                <a:lnTo>
                  <a:pt x="12013" y="19402"/>
                </a:lnTo>
                <a:lnTo>
                  <a:pt x="11731" y="19295"/>
                </a:lnTo>
                <a:lnTo>
                  <a:pt x="11448" y="19215"/>
                </a:lnTo>
                <a:lnTo>
                  <a:pt x="11110" y="19161"/>
                </a:lnTo>
                <a:close/>
                <a:moveTo>
                  <a:pt x="10772" y="19081"/>
                </a:moveTo>
                <a:lnTo>
                  <a:pt x="11167" y="19108"/>
                </a:lnTo>
                <a:lnTo>
                  <a:pt x="11505" y="19161"/>
                </a:lnTo>
                <a:lnTo>
                  <a:pt x="11844" y="19242"/>
                </a:lnTo>
                <a:lnTo>
                  <a:pt x="12126" y="19349"/>
                </a:lnTo>
                <a:lnTo>
                  <a:pt x="12351" y="19483"/>
                </a:lnTo>
                <a:lnTo>
                  <a:pt x="12520" y="19643"/>
                </a:lnTo>
                <a:lnTo>
                  <a:pt x="12633" y="19805"/>
                </a:lnTo>
                <a:lnTo>
                  <a:pt x="12690" y="19992"/>
                </a:lnTo>
                <a:lnTo>
                  <a:pt x="12633" y="20153"/>
                </a:lnTo>
                <a:lnTo>
                  <a:pt x="12520" y="20340"/>
                </a:lnTo>
                <a:lnTo>
                  <a:pt x="12351" y="20474"/>
                </a:lnTo>
                <a:lnTo>
                  <a:pt x="12126" y="20608"/>
                </a:lnTo>
                <a:lnTo>
                  <a:pt x="11844" y="20716"/>
                </a:lnTo>
                <a:lnTo>
                  <a:pt x="11505" y="20796"/>
                </a:lnTo>
                <a:lnTo>
                  <a:pt x="11167" y="20850"/>
                </a:lnTo>
                <a:lnTo>
                  <a:pt x="10772" y="20876"/>
                </a:lnTo>
                <a:lnTo>
                  <a:pt x="10433" y="20850"/>
                </a:lnTo>
                <a:lnTo>
                  <a:pt x="10039" y="20796"/>
                </a:lnTo>
                <a:lnTo>
                  <a:pt x="9757" y="20716"/>
                </a:lnTo>
                <a:lnTo>
                  <a:pt x="9474" y="20608"/>
                </a:lnTo>
                <a:lnTo>
                  <a:pt x="9249" y="20474"/>
                </a:lnTo>
                <a:lnTo>
                  <a:pt x="9080" y="20340"/>
                </a:lnTo>
                <a:lnTo>
                  <a:pt x="8968" y="20153"/>
                </a:lnTo>
                <a:lnTo>
                  <a:pt x="8911" y="19992"/>
                </a:lnTo>
                <a:lnTo>
                  <a:pt x="8968" y="19805"/>
                </a:lnTo>
                <a:lnTo>
                  <a:pt x="9080" y="19643"/>
                </a:lnTo>
                <a:lnTo>
                  <a:pt x="9249" y="19483"/>
                </a:lnTo>
                <a:lnTo>
                  <a:pt x="9474" y="19349"/>
                </a:lnTo>
                <a:lnTo>
                  <a:pt x="9757" y="19242"/>
                </a:lnTo>
                <a:lnTo>
                  <a:pt x="10039" y="19161"/>
                </a:lnTo>
                <a:lnTo>
                  <a:pt x="10433" y="19108"/>
                </a:lnTo>
                <a:lnTo>
                  <a:pt x="10772" y="19081"/>
                </a:lnTo>
                <a:close/>
                <a:moveTo>
                  <a:pt x="3272" y="268"/>
                </a:moveTo>
                <a:lnTo>
                  <a:pt x="2708" y="295"/>
                </a:lnTo>
                <a:lnTo>
                  <a:pt x="2200" y="375"/>
                </a:lnTo>
                <a:lnTo>
                  <a:pt x="1749" y="482"/>
                </a:lnTo>
                <a:lnTo>
                  <a:pt x="1354" y="643"/>
                </a:lnTo>
                <a:lnTo>
                  <a:pt x="1072" y="831"/>
                </a:lnTo>
                <a:lnTo>
                  <a:pt x="790" y="1045"/>
                </a:lnTo>
                <a:lnTo>
                  <a:pt x="621" y="1287"/>
                </a:lnTo>
                <a:lnTo>
                  <a:pt x="621" y="20287"/>
                </a:lnTo>
                <a:lnTo>
                  <a:pt x="790" y="20528"/>
                </a:lnTo>
                <a:lnTo>
                  <a:pt x="1072" y="20743"/>
                </a:lnTo>
                <a:lnTo>
                  <a:pt x="1354" y="20930"/>
                </a:lnTo>
                <a:lnTo>
                  <a:pt x="1749" y="21091"/>
                </a:lnTo>
                <a:lnTo>
                  <a:pt x="2200" y="21198"/>
                </a:lnTo>
                <a:lnTo>
                  <a:pt x="2708" y="21278"/>
                </a:lnTo>
                <a:lnTo>
                  <a:pt x="3272" y="21305"/>
                </a:lnTo>
                <a:lnTo>
                  <a:pt x="18329" y="21305"/>
                </a:lnTo>
                <a:lnTo>
                  <a:pt x="18893" y="21278"/>
                </a:lnTo>
                <a:lnTo>
                  <a:pt x="19401" y="21198"/>
                </a:lnTo>
                <a:lnTo>
                  <a:pt x="19852" y="21091"/>
                </a:lnTo>
                <a:lnTo>
                  <a:pt x="20247" y="20930"/>
                </a:lnTo>
                <a:lnTo>
                  <a:pt x="20528" y="20743"/>
                </a:lnTo>
                <a:lnTo>
                  <a:pt x="20811" y="20528"/>
                </a:lnTo>
                <a:lnTo>
                  <a:pt x="20979" y="20287"/>
                </a:lnTo>
                <a:lnTo>
                  <a:pt x="21036" y="20046"/>
                </a:lnTo>
                <a:lnTo>
                  <a:pt x="21036" y="1528"/>
                </a:lnTo>
                <a:lnTo>
                  <a:pt x="20979" y="1287"/>
                </a:lnTo>
                <a:lnTo>
                  <a:pt x="20811" y="1045"/>
                </a:lnTo>
                <a:lnTo>
                  <a:pt x="20528" y="831"/>
                </a:lnTo>
                <a:lnTo>
                  <a:pt x="20247" y="643"/>
                </a:lnTo>
                <a:lnTo>
                  <a:pt x="19852" y="482"/>
                </a:lnTo>
                <a:lnTo>
                  <a:pt x="19401" y="375"/>
                </a:lnTo>
                <a:lnTo>
                  <a:pt x="18893" y="295"/>
                </a:lnTo>
                <a:lnTo>
                  <a:pt x="18329" y="268"/>
                </a:lnTo>
                <a:close/>
                <a:moveTo>
                  <a:pt x="18329" y="214"/>
                </a:moveTo>
                <a:lnTo>
                  <a:pt x="18893" y="241"/>
                </a:lnTo>
                <a:lnTo>
                  <a:pt x="19457" y="322"/>
                </a:lnTo>
                <a:lnTo>
                  <a:pt x="19908" y="429"/>
                </a:lnTo>
                <a:lnTo>
                  <a:pt x="20303" y="590"/>
                </a:lnTo>
                <a:lnTo>
                  <a:pt x="20641" y="804"/>
                </a:lnTo>
                <a:lnTo>
                  <a:pt x="20923" y="1019"/>
                </a:lnTo>
                <a:lnTo>
                  <a:pt x="21092" y="1260"/>
                </a:lnTo>
                <a:lnTo>
                  <a:pt x="21149" y="1528"/>
                </a:lnTo>
                <a:lnTo>
                  <a:pt x="21149" y="20046"/>
                </a:lnTo>
                <a:lnTo>
                  <a:pt x="21092" y="20313"/>
                </a:lnTo>
                <a:lnTo>
                  <a:pt x="20923" y="20555"/>
                </a:lnTo>
                <a:lnTo>
                  <a:pt x="20641" y="20796"/>
                </a:lnTo>
                <a:lnTo>
                  <a:pt x="20303" y="20983"/>
                </a:lnTo>
                <a:lnTo>
                  <a:pt x="19908" y="21144"/>
                </a:lnTo>
                <a:lnTo>
                  <a:pt x="19457" y="21278"/>
                </a:lnTo>
                <a:lnTo>
                  <a:pt x="18893" y="21359"/>
                </a:lnTo>
                <a:lnTo>
                  <a:pt x="18329" y="21386"/>
                </a:lnTo>
                <a:lnTo>
                  <a:pt x="3272" y="21386"/>
                </a:lnTo>
                <a:lnTo>
                  <a:pt x="2708" y="21359"/>
                </a:lnTo>
                <a:lnTo>
                  <a:pt x="2143" y="21278"/>
                </a:lnTo>
                <a:lnTo>
                  <a:pt x="1692" y="21144"/>
                </a:lnTo>
                <a:lnTo>
                  <a:pt x="1298" y="20983"/>
                </a:lnTo>
                <a:lnTo>
                  <a:pt x="959" y="20796"/>
                </a:lnTo>
                <a:lnTo>
                  <a:pt x="677" y="20555"/>
                </a:lnTo>
                <a:lnTo>
                  <a:pt x="508" y="20313"/>
                </a:lnTo>
                <a:lnTo>
                  <a:pt x="451" y="20046"/>
                </a:lnTo>
                <a:lnTo>
                  <a:pt x="451" y="1528"/>
                </a:lnTo>
                <a:lnTo>
                  <a:pt x="508" y="1260"/>
                </a:lnTo>
                <a:lnTo>
                  <a:pt x="677" y="1019"/>
                </a:lnTo>
                <a:lnTo>
                  <a:pt x="959" y="804"/>
                </a:lnTo>
                <a:lnTo>
                  <a:pt x="1298" y="590"/>
                </a:lnTo>
                <a:lnTo>
                  <a:pt x="1692" y="429"/>
                </a:lnTo>
                <a:lnTo>
                  <a:pt x="2143" y="322"/>
                </a:lnTo>
                <a:lnTo>
                  <a:pt x="2708" y="241"/>
                </a:lnTo>
                <a:lnTo>
                  <a:pt x="3272" y="214"/>
                </a:lnTo>
                <a:close/>
                <a:moveTo>
                  <a:pt x="3272" y="0"/>
                </a:moveTo>
                <a:lnTo>
                  <a:pt x="2595" y="27"/>
                </a:lnTo>
                <a:lnTo>
                  <a:pt x="2030" y="107"/>
                </a:lnTo>
                <a:lnTo>
                  <a:pt x="1466" y="241"/>
                </a:lnTo>
                <a:lnTo>
                  <a:pt x="959" y="456"/>
                </a:lnTo>
                <a:lnTo>
                  <a:pt x="564" y="670"/>
                </a:lnTo>
                <a:lnTo>
                  <a:pt x="226" y="938"/>
                </a:lnTo>
                <a:lnTo>
                  <a:pt x="56" y="1233"/>
                </a:lnTo>
                <a:lnTo>
                  <a:pt x="0" y="1528"/>
                </a:lnTo>
                <a:lnTo>
                  <a:pt x="0" y="20046"/>
                </a:lnTo>
                <a:lnTo>
                  <a:pt x="56" y="20340"/>
                </a:lnTo>
                <a:lnTo>
                  <a:pt x="226" y="20635"/>
                </a:lnTo>
                <a:lnTo>
                  <a:pt x="564" y="20903"/>
                </a:lnTo>
                <a:lnTo>
                  <a:pt x="959" y="21144"/>
                </a:lnTo>
                <a:lnTo>
                  <a:pt x="1466" y="21332"/>
                </a:lnTo>
                <a:lnTo>
                  <a:pt x="2030" y="21466"/>
                </a:lnTo>
                <a:lnTo>
                  <a:pt x="2595" y="21573"/>
                </a:lnTo>
                <a:lnTo>
                  <a:pt x="3272" y="21600"/>
                </a:lnTo>
                <a:lnTo>
                  <a:pt x="18329" y="21600"/>
                </a:lnTo>
                <a:lnTo>
                  <a:pt x="19005" y="21573"/>
                </a:lnTo>
                <a:lnTo>
                  <a:pt x="19570" y="21466"/>
                </a:lnTo>
                <a:lnTo>
                  <a:pt x="20134" y="21332"/>
                </a:lnTo>
                <a:lnTo>
                  <a:pt x="20641" y="21144"/>
                </a:lnTo>
                <a:lnTo>
                  <a:pt x="21036" y="20903"/>
                </a:lnTo>
                <a:lnTo>
                  <a:pt x="21374" y="20635"/>
                </a:lnTo>
                <a:lnTo>
                  <a:pt x="21544" y="20340"/>
                </a:lnTo>
                <a:lnTo>
                  <a:pt x="21600" y="20046"/>
                </a:lnTo>
                <a:lnTo>
                  <a:pt x="21600" y="1528"/>
                </a:lnTo>
                <a:lnTo>
                  <a:pt x="21544" y="1233"/>
                </a:lnTo>
                <a:lnTo>
                  <a:pt x="21374" y="938"/>
                </a:lnTo>
                <a:lnTo>
                  <a:pt x="21036" y="670"/>
                </a:lnTo>
                <a:lnTo>
                  <a:pt x="20641" y="456"/>
                </a:lnTo>
                <a:lnTo>
                  <a:pt x="20134" y="241"/>
                </a:lnTo>
                <a:lnTo>
                  <a:pt x="19570" y="107"/>
                </a:lnTo>
                <a:lnTo>
                  <a:pt x="19005" y="27"/>
                </a:lnTo>
                <a:lnTo>
                  <a:pt x="18329" y="0"/>
                </a:lnTo>
                <a:close/>
              </a:path>
            </a:pathLst>
          </a:custGeom>
          <a:solidFill>
            <a:srgbClr val="FFFFFF">
              <a:alpha val="11150"/>
            </a:srgbClr>
          </a:solidFill>
          <a:ln w="19050">
            <a:solidFill>
              <a:srgbClr val="FFFFFF"/>
            </a:solidFill>
          </a:ln>
        </p:spPr>
        <p:txBody>
          <a:bodyPr lIns="45719" rIns="45719" anchor="ctr"/>
          <a:lstStyle/>
          <a:p>
            <a:endParaRPr/>
          </a:p>
        </p:txBody>
      </p:sp>
      <p:pic>
        <p:nvPicPr>
          <p:cNvPr id="277" name="图片 12" descr="图片 12"/>
          <p:cNvPicPr>
            <a:picLocks noChangeAspect="1"/>
          </p:cNvPicPr>
          <p:nvPr/>
        </p:nvPicPr>
        <p:blipFill>
          <a:blip r:embed="rId2">
            <a:extLst/>
          </a:blip>
          <a:stretch>
            <a:fillRect/>
          </a:stretch>
        </p:blipFill>
        <p:spPr>
          <a:xfrm>
            <a:off x="3452517" y="801191"/>
            <a:ext cx="1864110" cy="331397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45"/>
          <p:cNvSpPr/>
          <p:nvPr/>
        </p:nvSpPr>
        <p:spPr>
          <a:xfrm>
            <a:off x="3276715" y="117938"/>
            <a:ext cx="2227102" cy="4686772"/>
          </a:xfrm>
          <a:custGeom>
            <a:avLst/>
            <a:gdLst/>
            <a:ahLst/>
            <a:cxnLst>
              <a:cxn ang="0">
                <a:pos x="wd2" y="hd2"/>
              </a:cxn>
              <a:cxn ang="5400000">
                <a:pos x="wd2" y="hd2"/>
              </a:cxn>
              <a:cxn ang="10800000">
                <a:pos x="wd2" y="hd2"/>
              </a:cxn>
              <a:cxn ang="16200000">
                <a:pos x="wd2" y="hd2"/>
              </a:cxn>
            </a:cxnLst>
            <a:rect l="0" t="0" r="r" b="b"/>
            <a:pathLst>
              <a:path w="21600" h="21600" extrusionOk="0">
                <a:moveTo>
                  <a:pt x="10772" y="858"/>
                </a:moveTo>
                <a:lnTo>
                  <a:pt x="10941" y="884"/>
                </a:lnTo>
                <a:lnTo>
                  <a:pt x="11110" y="911"/>
                </a:lnTo>
                <a:lnTo>
                  <a:pt x="11223" y="1072"/>
                </a:lnTo>
                <a:lnTo>
                  <a:pt x="11167" y="1152"/>
                </a:lnTo>
                <a:lnTo>
                  <a:pt x="11110" y="1233"/>
                </a:lnTo>
                <a:lnTo>
                  <a:pt x="10941" y="1260"/>
                </a:lnTo>
                <a:lnTo>
                  <a:pt x="10772" y="1287"/>
                </a:lnTo>
                <a:lnTo>
                  <a:pt x="10603" y="1260"/>
                </a:lnTo>
                <a:lnTo>
                  <a:pt x="10490" y="1233"/>
                </a:lnTo>
                <a:lnTo>
                  <a:pt x="10378" y="1152"/>
                </a:lnTo>
                <a:lnTo>
                  <a:pt x="10321" y="1072"/>
                </a:lnTo>
                <a:lnTo>
                  <a:pt x="10378" y="992"/>
                </a:lnTo>
                <a:lnTo>
                  <a:pt x="10490" y="911"/>
                </a:lnTo>
                <a:lnTo>
                  <a:pt x="10603" y="884"/>
                </a:lnTo>
                <a:lnTo>
                  <a:pt x="10772" y="858"/>
                </a:lnTo>
                <a:close/>
                <a:moveTo>
                  <a:pt x="12407" y="1769"/>
                </a:moveTo>
                <a:lnTo>
                  <a:pt x="12464" y="1795"/>
                </a:lnTo>
                <a:lnTo>
                  <a:pt x="12520" y="1849"/>
                </a:lnTo>
                <a:lnTo>
                  <a:pt x="12577" y="1876"/>
                </a:lnTo>
                <a:lnTo>
                  <a:pt x="12464" y="1983"/>
                </a:lnTo>
                <a:lnTo>
                  <a:pt x="12407" y="1983"/>
                </a:lnTo>
                <a:lnTo>
                  <a:pt x="12295" y="2010"/>
                </a:lnTo>
                <a:lnTo>
                  <a:pt x="9193" y="2010"/>
                </a:lnTo>
                <a:lnTo>
                  <a:pt x="9080" y="1983"/>
                </a:lnTo>
                <a:lnTo>
                  <a:pt x="9023" y="1983"/>
                </a:lnTo>
                <a:lnTo>
                  <a:pt x="8968" y="1930"/>
                </a:lnTo>
                <a:lnTo>
                  <a:pt x="8911" y="1876"/>
                </a:lnTo>
                <a:lnTo>
                  <a:pt x="8968" y="1849"/>
                </a:lnTo>
                <a:lnTo>
                  <a:pt x="9023" y="1795"/>
                </a:lnTo>
                <a:lnTo>
                  <a:pt x="9080" y="1769"/>
                </a:lnTo>
                <a:close/>
                <a:moveTo>
                  <a:pt x="19908" y="3082"/>
                </a:moveTo>
                <a:lnTo>
                  <a:pt x="19908" y="18491"/>
                </a:lnTo>
                <a:lnTo>
                  <a:pt x="1636" y="18491"/>
                </a:lnTo>
                <a:lnTo>
                  <a:pt x="1636" y="3082"/>
                </a:lnTo>
                <a:close/>
                <a:moveTo>
                  <a:pt x="10433" y="19161"/>
                </a:moveTo>
                <a:lnTo>
                  <a:pt x="10095" y="19215"/>
                </a:lnTo>
                <a:lnTo>
                  <a:pt x="9813" y="19295"/>
                </a:lnTo>
                <a:lnTo>
                  <a:pt x="9531" y="19402"/>
                </a:lnTo>
                <a:lnTo>
                  <a:pt x="9362" y="19510"/>
                </a:lnTo>
                <a:lnTo>
                  <a:pt x="9193" y="19670"/>
                </a:lnTo>
                <a:lnTo>
                  <a:pt x="9080" y="19805"/>
                </a:lnTo>
                <a:lnTo>
                  <a:pt x="9023" y="19992"/>
                </a:lnTo>
                <a:lnTo>
                  <a:pt x="9080" y="20153"/>
                </a:lnTo>
                <a:lnTo>
                  <a:pt x="9193" y="20313"/>
                </a:lnTo>
                <a:lnTo>
                  <a:pt x="9362" y="20448"/>
                </a:lnTo>
                <a:lnTo>
                  <a:pt x="9531" y="20555"/>
                </a:lnTo>
                <a:lnTo>
                  <a:pt x="9813" y="20662"/>
                </a:lnTo>
                <a:lnTo>
                  <a:pt x="10095" y="20743"/>
                </a:lnTo>
                <a:lnTo>
                  <a:pt x="10433" y="20796"/>
                </a:lnTo>
                <a:lnTo>
                  <a:pt x="10772" y="20823"/>
                </a:lnTo>
                <a:lnTo>
                  <a:pt x="11110" y="20796"/>
                </a:lnTo>
                <a:lnTo>
                  <a:pt x="11448" y="20743"/>
                </a:lnTo>
                <a:lnTo>
                  <a:pt x="11731" y="20662"/>
                </a:lnTo>
                <a:lnTo>
                  <a:pt x="12013" y="20555"/>
                </a:lnTo>
                <a:lnTo>
                  <a:pt x="12239" y="20448"/>
                </a:lnTo>
                <a:lnTo>
                  <a:pt x="12407" y="20313"/>
                </a:lnTo>
                <a:lnTo>
                  <a:pt x="12520" y="19992"/>
                </a:lnTo>
                <a:lnTo>
                  <a:pt x="12464" y="19805"/>
                </a:lnTo>
                <a:lnTo>
                  <a:pt x="12407" y="19670"/>
                </a:lnTo>
                <a:lnTo>
                  <a:pt x="12239" y="19510"/>
                </a:lnTo>
                <a:lnTo>
                  <a:pt x="12013" y="19402"/>
                </a:lnTo>
                <a:lnTo>
                  <a:pt x="11731" y="19295"/>
                </a:lnTo>
                <a:lnTo>
                  <a:pt x="11448" y="19215"/>
                </a:lnTo>
                <a:lnTo>
                  <a:pt x="11110" y="19161"/>
                </a:lnTo>
                <a:close/>
                <a:moveTo>
                  <a:pt x="10772" y="19081"/>
                </a:moveTo>
                <a:lnTo>
                  <a:pt x="11167" y="19108"/>
                </a:lnTo>
                <a:lnTo>
                  <a:pt x="11505" y="19161"/>
                </a:lnTo>
                <a:lnTo>
                  <a:pt x="11844" y="19242"/>
                </a:lnTo>
                <a:lnTo>
                  <a:pt x="12126" y="19349"/>
                </a:lnTo>
                <a:lnTo>
                  <a:pt x="12351" y="19483"/>
                </a:lnTo>
                <a:lnTo>
                  <a:pt x="12520" y="19643"/>
                </a:lnTo>
                <a:lnTo>
                  <a:pt x="12633" y="19805"/>
                </a:lnTo>
                <a:lnTo>
                  <a:pt x="12690" y="19992"/>
                </a:lnTo>
                <a:lnTo>
                  <a:pt x="12633" y="20153"/>
                </a:lnTo>
                <a:lnTo>
                  <a:pt x="12520" y="20340"/>
                </a:lnTo>
                <a:lnTo>
                  <a:pt x="12351" y="20474"/>
                </a:lnTo>
                <a:lnTo>
                  <a:pt x="12126" y="20608"/>
                </a:lnTo>
                <a:lnTo>
                  <a:pt x="11844" y="20716"/>
                </a:lnTo>
                <a:lnTo>
                  <a:pt x="11505" y="20796"/>
                </a:lnTo>
                <a:lnTo>
                  <a:pt x="11167" y="20850"/>
                </a:lnTo>
                <a:lnTo>
                  <a:pt x="10772" y="20876"/>
                </a:lnTo>
                <a:lnTo>
                  <a:pt x="10433" y="20850"/>
                </a:lnTo>
                <a:lnTo>
                  <a:pt x="10039" y="20796"/>
                </a:lnTo>
                <a:lnTo>
                  <a:pt x="9757" y="20716"/>
                </a:lnTo>
                <a:lnTo>
                  <a:pt x="9474" y="20608"/>
                </a:lnTo>
                <a:lnTo>
                  <a:pt x="9249" y="20474"/>
                </a:lnTo>
                <a:lnTo>
                  <a:pt x="9080" y="20340"/>
                </a:lnTo>
                <a:lnTo>
                  <a:pt x="8968" y="20153"/>
                </a:lnTo>
                <a:lnTo>
                  <a:pt x="8911" y="19992"/>
                </a:lnTo>
                <a:lnTo>
                  <a:pt x="8968" y="19805"/>
                </a:lnTo>
                <a:lnTo>
                  <a:pt x="9080" y="19643"/>
                </a:lnTo>
                <a:lnTo>
                  <a:pt x="9249" y="19483"/>
                </a:lnTo>
                <a:lnTo>
                  <a:pt x="9474" y="19349"/>
                </a:lnTo>
                <a:lnTo>
                  <a:pt x="9757" y="19242"/>
                </a:lnTo>
                <a:lnTo>
                  <a:pt x="10039" y="19161"/>
                </a:lnTo>
                <a:lnTo>
                  <a:pt x="10433" y="19108"/>
                </a:lnTo>
                <a:lnTo>
                  <a:pt x="10772" y="19081"/>
                </a:lnTo>
                <a:close/>
                <a:moveTo>
                  <a:pt x="3272" y="268"/>
                </a:moveTo>
                <a:lnTo>
                  <a:pt x="2708" y="295"/>
                </a:lnTo>
                <a:lnTo>
                  <a:pt x="2200" y="375"/>
                </a:lnTo>
                <a:lnTo>
                  <a:pt x="1749" y="482"/>
                </a:lnTo>
                <a:lnTo>
                  <a:pt x="1354" y="643"/>
                </a:lnTo>
                <a:lnTo>
                  <a:pt x="1072" y="831"/>
                </a:lnTo>
                <a:lnTo>
                  <a:pt x="790" y="1045"/>
                </a:lnTo>
                <a:lnTo>
                  <a:pt x="621" y="1287"/>
                </a:lnTo>
                <a:lnTo>
                  <a:pt x="621" y="20287"/>
                </a:lnTo>
                <a:lnTo>
                  <a:pt x="790" y="20528"/>
                </a:lnTo>
                <a:lnTo>
                  <a:pt x="1072" y="20743"/>
                </a:lnTo>
                <a:lnTo>
                  <a:pt x="1354" y="20930"/>
                </a:lnTo>
                <a:lnTo>
                  <a:pt x="1749" y="21091"/>
                </a:lnTo>
                <a:lnTo>
                  <a:pt x="2200" y="21198"/>
                </a:lnTo>
                <a:lnTo>
                  <a:pt x="2708" y="21278"/>
                </a:lnTo>
                <a:lnTo>
                  <a:pt x="3272" y="21305"/>
                </a:lnTo>
                <a:lnTo>
                  <a:pt x="18329" y="21305"/>
                </a:lnTo>
                <a:lnTo>
                  <a:pt x="18893" y="21278"/>
                </a:lnTo>
                <a:lnTo>
                  <a:pt x="19401" y="21198"/>
                </a:lnTo>
                <a:lnTo>
                  <a:pt x="19852" y="21091"/>
                </a:lnTo>
                <a:lnTo>
                  <a:pt x="20247" y="20930"/>
                </a:lnTo>
                <a:lnTo>
                  <a:pt x="20528" y="20743"/>
                </a:lnTo>
                <a:lnTo>
                  <a:pt x="20811" y="20528"/>
                </a:lnTo>
                <a:lnTo>
                  <a:pt x="20979" y="20287"/>
                </a:lnTo>
                <a:lnTo>
                  <a:pt x="21036" y="20046"/>
                </a:lnTo>
                <a:lnTo>
                  <a:pt x="21036" y="1528"/>
                </a:lnTo>
                <a:lnTo>
                  <a:pt x="20979" y="1287"/>
                </a:lnTo>
                <a:lnTo>
                  <a:pt x="20811" y="1045"/>
                </a:lnTo>
                <a:lnTo>
                  <a:pt x="20528" y="831"/>
                </a:lnTo>
                <a:lnTo>
                  <a:pt x="20247" y="643"/>
                </a:lnTo>
                <a:lnTo>
                  <a:pt x="19852" y="482"/>
                </a:lnTo>
                <a:lnTo>
                  <a:pt x="19401" y="375"/>
                </a:lnTo>
                <a:lnTo>
                  <a:pt x="18893" y="295"/>
                </a:lnTo>
                <a:lnTo>
                  <a:pt x="18329" y="268"/>
                </a:lnTo>
                <a:close/>
                <a:moveTo>
                  <a:pt x="18329" y="214"/>
                </a:moveTo>
                <a:lnTo>
                  <a:pt x="18893" y="241"/>
                </a:lnTo>
                <a:lnTo>
                  <a:pt x="19457" y="322"/>
                </a:lnTo>
                <a:lnTo>
                  <a:pt x="19908" y="429"/>
                </a:lnTo>
                <a:lnTo>
                  <a:pt x="20303" y="590"/>
                </a:lnTo>
                <a:lnTo>
                  <a:pt x="20641" y="804"/>
                </a:lnTo>
                <a:lnTo>
                  <a:pt x="20923" y="1019"/>
                </a:lnTo>
                <a:lnTo>
                  <a:pt x="21092" y="1260"/>
                </a:lnTo>
                <a:lnTo>
                  <a:pt x="21149" y="1528"/>
                </a:lnTo>
                <a:lnTo>
                  <a:pt x="21149" y="20046"/>
                </a:lnTo>
                <a:lnTo>
                  <a:pt x="21092" y="20313"/>
                </a:lnTo>
                <a:lnTo>
                  <a:pt x="20923" y="20555"/>
                </a:lnTo>
                <a:lnTo>
                  <a:pt x="20641" y="20796"/>
                </a:lnTo>
                <a:lnTo>
                  <a:pt x="20303" y="20983"/>
                </a:lnTo>
                <a:lnTo>
                  <a:pt x="19908" y="21144"/>
                </a:lnTo>
                <a:lnTo>
                  <a:pt x="19457" y="21278"/>
                </a:lnTo>
                <a:lnTo>
                  <a:pt x="18893" y="21359"/>
                </a:lnTo>
                <a:lnTo>
                  <a:pt x="18329" y="21386"/>
                </a:lnTo>
                <a:lnTo>
                  <a:pt x="3272" y="21386"/>
                </a:lnTo>
                <a:lnTo>
                  <a:pt x="2708" y="21359"/>
                </a:lnTo>
                <a:lnTo>
                  <a:pt x="2143" y="21278"/>
                </a:lnTo>
                <a:lnTo>
                  <a:pt x="1692" y="21144"/>
                </a:lnTo>
                <a:lnTo>
                  <a:pt x="1298" y="20983"/>
                </a:lnTo>
                <a:lnTo>
                  <a:pt x="959" y="20796"/>
                </a:lnTo>
                <a:lnTo>
                  <a:pt x="677" y="20555"/>
                </a:lnTo>
                <a:lnTo>
                  <a:pt x="508" y="20313"/>
                </a:lnTo>
                <a:lnTo>
                  <a:pt x="451" y="20046"/>
                </a:lnTo>
                <a:lnTo>
                  <a:pt x="451" y="1528"/>
                </a:lnTo>
                <a:lnTo>
                  <a:pt x="508" y="1260"/>
                </a:lnTo>
                <a:lnTo>
                  <a:pt x="677" y="1019"/>
                </a:lnTo>
                <a:lnTo>
                  <a:pt x="959" y="804"/>
                </a:lnTo>
                <a:lnTo>
                  <a:pt x="1298" y="590"/>
                </a:lnTo>
                <a:lnTo>
                  <a:pt x="1692" y="429"/>
                </a:lnTo>
                <a:lnTo>
                  <a:pt x="2143" y="322"/>
                </a:lnTo>
                <a:lnTo>
                  <a:pt x="2708" y="241"/>
                </a:lnTo>
                <a:lnTo>
                  <a:pt x="3272" y="214"/>
                </a:lnTo>
                <a:close/>
                <a:moveTo>
                  <a:pt x="3272" y="0"/>
                </a:moveTo>
                <a:lnTo>
                  <a:pt x="2595" y="27"/>
                </a:lnTo>
                <a:lnTo>
                  <a:pt x="2030" y="107"/>
                </a:lnTo>
                <a:lnTo>
                  <a:pt x="1466" y="241"/>
                </a:lnTo>
                <a:lnTo>
                  <a:pt x="959" y="456"/>
                </a:lnTo>
                <a:lnTo>
                  <a:pt x="564" y="670"/>
                </a:lnTo>
                <a:lnTo>
                  <a:pt x="226" y="938"/>
                </a:lnTo>
                <a:lnTo>
                  <a:pt x="56" y="1233"/>
                </a:lnTo>
                <a:lnTo>
                  <a:pt x="0" y="1528"/>
                </a:lnTo>
                <a:lnTo>
                  <a:pt x="0" y="20046"/>
                </a:lnTo>
                <a:lnTo>
                  <a:pt x="56" y="20340"/>
                </a:lnTo>
                <a:lnTo>
                  <a:pt x="226" y="20635"/>
                </a:lnTo>
                <a:lnTo>
                  <a:pt x="564" y="20903"/>
                </a:lnTo>
                <a:lnTo>
                  <a:pt x="959" y="21144"/>
                </a:lnTo>
                <a:lnTo>
                  <a:pt x="1466" y="21332"/>
                </a:lnTo>
                <a:lnTo>
                  <a:pt x="2030" y="21466"/>
                </a:lnTo>
                <a:lnTo>
                  <a:pt x="2595" y="21573"/>
                </a:lnTo>
                <a:lnTo>
                  <a:pt x="3272" y="21600"/>
                </a:lnTo>
                <a:lnTo>
                  <a:pt x="18329" y="21600"/>
                </a:lnTo>
                <a:lnTo>
                  <a:pt x="19005" y="21573"/>
                </a:lnTo>
                <a:lnTo>
                  <a:pt x="19570" y="21466"/>
                </a:lnTo>
                <a:lnTo>
                  <a:pt x="20134" y="21332"/>
                </a:lnTo>
                <a:lnTo>
                  <a:pt x="20641" y="21144"/>
                </a:lnTo>
                <a:lnTo>
                  <a:pt x="21036" y="20903"/>
                </a:lnTo>
                <a:lnTo>
                  <a:pt x="21374" y="20635"/>
                </a:lnTo>
                <a:lnTo>
                  <a:pt x="21544" y="20340"/>
                </a:lnTo>
                <a:lnTo>
                  <a:pt x="21600" y="20046"/>
                </a:lnTo>
                <a:lnTo>
                  <a:pt x="21600" y="1528"/>
                </a:lnTo>
                <a:lnTo>
                  <a:pt x="21544" y="1233"/>
                </a:lnTo>
                <a:lnTo>
                  <a:pt x="21374" y="938"/>
                </a:lnTo>
                <a:lnTo>
                  <a:pt x="21036" y="670"/>
                </a:lnTo>
                <a:lnTo>
                  <a:pt x="20641" y="456"/>
                </a:lnTo>
                <a:lnTo>
                  <a:pt x="20134" y="241"/>
                </a:lnTo>
                <a:lnTo>
                  <a:pt x="19570" y="107"/>
                </a:lnTo>
                <a:lnTo>
                  <a:pt x="19005" y="27"/>
                </a:lnTo>
                <a:lnTo>
                  <a:pt x="18329" y="0"/>
                </a:lnTo>
                <a:close/>
              </a:path>
            </a:pathLst>
          </a:custGeom>
          <a:solidFill>
            <a:srgbClr val="FFFFFF">
              <a:alpha val="11150"/>
            </a:srgbClr>
          </a:solidFill>
          <a:ln w="19050">
            <a:solidFill>
              <a:srgbClr val="FFFFFF"/>
            </a:solidFill>
          </a:ln>
        </p:spPr>
        <p:txBody>
          <a:bodyPr lIns="45719" rIns="45719" anchor="ctr"/>
          <a:lstStyle/>
          <a:p>
            <a:endParaRPr/>
          </a:p>
        </p:txBody>
      </p:sp>
      <p:pic>
        <p:nvPicPr>
          <p:cNvPr id="280" name="图片 12" descr="图片 12"/>
          <p:cNvPicPr>
            <a:picLocks noChangeAspect="1"/>
          </p:cNvPicPr>
          <p:nvPr/>
        </p:nvPicPr>
        <p:blipFill>
          <a:blip r:embed="rId2">
            <a:extLst/>
          </a:blip>
          <a:stretch>
            <a:fillRect/>
          </a:stretch>
        </p:blipFill>
        <p:spPr>
          <a:xfrm>
            <a:off x="3452517" y="801191"/>
            <a:ext cx="1864110" cy="331397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45"/>
          <p:cNvSpPr/>
          <p:nvPr/>
        </p:nvSpPr>
        <p:spPr>
          <a:xfrm>
            <a:off x="3276715" y="117938"/>
            <a:ext cx="2227102" cy="4686772"/>
          </a:xfrm>
          <a:custGeom>
            <a:avLst/>
            <a:gdLst/>
            <a:ahLst/>
            <a:cxnLst>
              <a:cxn ang="0">
                <a:pos x="wd2" y="hd2"/>
              </a:cxn>
              <a:cxn ang="5400000">
                <a:pos x="wd2" y="hd2"/>
              </a:cxn>
              <a:cxn ang="10800000">
                <a:pos x="wd2" y="hd2"/>
              </a:cxn>
              <a:cxn ang="16200000">
                <a:pos x="wd2" y="hd2"/>
              </a:cxn>
            </a:cxnLst>
            <a:rect l="0" t="0" r="r" b="b"/>
            <a:pathLst>
              <a:path w="21600" h="21600" extrusionOk="0">
                <a:moveTo>
                  <a:pt x="10772" y="858"/>
                </a:moveTo>
                <a:lnTo>
                  <a:pt x="10941" y="884"/>
                </a:lnTo>
                <a:lnTo>
                  <a:pt x="11110" y="911"/>
                </a:lnTo>
                <a:lnTo>
                  <a:pt x="11223" y="1072"/>
                </a:lnTo>
                <a:lnTo>
                  <a:pt x="11167" y="1152"/>
                </a:lnTo>
                <a:lnTo>
                  <a:pt x="11110" y="1233"/>
                </a:lnTo>
                <a:lnTo>
                  <a:pt x="10941" y="1260"/>
                </a:lnTo>
                <a:lnTo>
                  <a:pt x="10772" y="1287"/>
                </a:lnTo>
                <a:lnTo>
                  <a:pt x="10603" y="1260"/>
                </a:lnTo>
                <a:lnTo>
                  <a:pt x="10490" y="1233"/>
                </a:lnTo>
                <a:lnTo>
                  <a:pt x="10378" y="1152"/>
                </a:lnTo>
                <a:lnTo>
                  <a:pt x="10321" y="1072"/>
                </a:lnTo>
                <a:lnTo>
                  <a:pt x="10378" y="992"/>
                </a:lnTo>
                <a:lnTo>
                  <a:pt x="10490" y="911"/>
                </a:lnTo>
                <a:lnTo>
                  <a:pt x="10603" y="884"/>
                </a:lnTo>
                <a:lnTo>
                  <a:pt x="10772" y="858"/>
                </a:lnTo>
                <a:close/>
                <a:moveTo>
                  <a:pt x="12407" y="1769"/>
                </a:moveTo>
                <a:lnTo>
                  <a:pt x="12464" y="1795"/>
                </a:lnTo>
                <a:lnTo>
                  <a:pt x="12520" y="1849"/>
                </a:lnTo>
                <a:lnTo>
                  <a:pt x="12577" y="1876"/>
                </a:lnTo>
                <a:lnTo>
                  <a:pt x="12464" y="1983"/>
                </a:lnTo>
                <a:lnTo>
                  <a:pt x="12407" y="1983"/>
                </a:lnTo>
                <a:lnTo>
                  <a:pt x="12295" y="2010"/>
                </a:lnTo>
                <a:lnTo>
                  <a:pt x="9193" y="2010"/>
                </a:lnTo>
                <a:lnTo>
                  <a:pt x="9080" y="1983"/>
                </a:lnTo>
                <a:lnTo>
                  <a:pt x="9023" y="1983"/>
                </a:lnTo>
                <a:lnTo>
                  <a:pt x="8968" y="1930"/>
                </a:lnTo>
                <a:lnTo>
                  <a:pt x="8911" y="1876"/>
                </a:lnTo>
                <a:lnTo>
                  <a:pt x="8968" y="1849"/>
                </a:lnTo>
                <a:lnTo>
                  <a:pt x="9023" y="1795"/>
                </a:lnTo>
                <a:lnTo>
                  <a:pt x="9080" y="1769"/>
                </a:lnTo>
                <a:close/>
                <a:moveTo>
                  <a:pt x="19908" y="3082"/>
                </a:moveTo>
                <a:lnTo>
                  <a:pt x="19908" y="18491"/>
                </a:lnTo>
                <a:lnTo>
                  <a:pt x="1636" y="18491"/>
                </a:lnTo>
                <a:lnTo>
                  <a:pt x="1636" y="3082"/>
                </a:lnTo>
                <a:close/>
                <a:moveTo>
                  <a:pt x="10433" y="19161"/>
                </a:moveTo>
                <a:lnTo>
                  <a:pt x="10095" y="19215"/>
                </a:lnTo>
                <a:lnTo>
                  <a:pt x="9813" y="19295"/>
                </a:lnTo>
                <a:lnTo>
                  <a:pt x="9531" y="19402"/>
                </a:lnTo>
                <a:lnTo>
                  <a:pt x="9362" y="19510"/>
                </a:lnTo>
                <a:lnTo>
                  <a:pt x="9193" y="19670"/>
                </a:lnTo>
                <a:lnTo>
                  <a:pt x="9080" y="19805"/>
                </a:lnTo>
                <a:lnTo>
                  <a:pt x="9023" y="19992"/>
                </a:lnTo>
                <a:lnTo>
                  <a:pt x="9080" y="20153"/>
                </a:lnTo>
                <a:lnTo>
                  <a:pt x="9193" y="20313"/>
                </a:lnTo>
                <a:lnTo>
                  <a:pt x="9362" y="20448"/>
                </a:lnTo>
                <a:lnTo>
                  <a:pt x="9531" y="20555"/>
                </a:lnTo>
                <a:lnTo>
                  <a:pt x="9813" y="20662"/>
                </a:lnTo>
                <a:lnTo>
                  <a:pt x="10095" y="20743"/>
                </a:lnTo>
                <a:lnTo>
                  <a:pt x="10433" y="20796"/>
                </a:lnTo>
                <a:lnTo>
                  <a:pt x="10772" y="20823"/>
                </a:lnTo>
                <a:lnTo>
                  <a:pt x="11110" y="20796"/>
                </a:lnTo>
                <a:lnTo>
                  <a:pt x="11448" y="20743"/>
                </a:lnTo>
                <a:lnTo>
                  <a:pt x="11731" y="20662"/>
                </a:lnTo>
                <a:lnTo>
                  <a:pt x="12013" y="20555"/>
                </a:lnTo>
                <a:lnTo>
                  <a:pt x="12239" y="20448"/>
                </a:lnTo>
                <a:lnTo>
                  <a:pt x="12407" y="20313"/>
                </a:lnTo>
                <a:lnTo>
                  <a:pt x="12520" y="19992"/>
                </a:lnTo>
                <a:lnTo>
                  <a:pt x="12464" y="19805"/>
                </a:lnTo>
                <a:lnTo>
                  <a:pt x="12407" y="19670"/>
                </a:lnTo>
                <a:lnTo>
                  <a:pt x="12239" y="19510"/>
                </a:lnTo>
                <a:lnTo>
                  <a:pt x="12013" y="19402"/>
                </a:lnTo>
                <a:lnTo>
                  <a:pt x="11731" y="19295"/>
                </a:lnTo>
                <a:lnTo>
                  <a:pt x="11448" y="19215"/>
                </a:lnTo>
                <a:lnTo>
                  <a:pt x="11110" y="19161"/>
                </a:lnTo>
                <a:close/>
                <a:moveTo>
                  <a:pt x="10772" y="19081"/>
                </a:moveTo>
                <a:lnTo>
                  <a:pt x="11167" y="19108"/>
                </a:lnTo>
                <a:lnTo>
                  <a:pt x="11505" y="19161"/>
                </a:lnTo>
                <a:lnTo>
                  <a:pt x="11844" y="19242"/>
                </a:lnTo>
                <a:lnTo>
                  <a:pt x="12126" y="19349"/>
                </a:lnTo>
                <a:lnTo>
                  <a:pt x="12351" y="19483"/>
                </a:lnTo>
                <a:lnTo>
                  <a:pt x="12520" y="19643"/>
                </a:lnTo>
                <a:lnTo>
                  <a:pt x="12633" y="19805"/>
                </a:lnTo>
                <a:lnTo>
                  <a:pt x="12690" y="19992"/>
                </a:lnTo>
                <a:lnTo>
                  <a:pt x="12633" y="20153"/>
                </a:lnTo>
                <a:lnTo>
                  <a:pt x="12520" y="20340"/>
                </a:lnTo>
                <a:lnTo>
                  <a:pt x="12351" y="20474"/>
                </a:lnTo>
                <a:lnTo>
                  <a:pt x="12126" y="20608"/>
                </a:lnTo>
                <a:lnTo>
                  <a:pt x="11844" y="20716"/>
                </a:lnTo>
                <a:lnTo>
                  <a:pt x="11505" y="20796"/>
                </a:lnTo>
                <a:lnTo>
                  <a:pt x="11167" y="20850"/>
                </a:lnTo>
                <a:lnTo>
                  <a:pt x="10772" y="20876"/>
                </a:lnTo>
                <a:lnTo>
                  <a:pt x="10433" y="20850"/>
                </a:lnTo>
                <a:lnTo>
                  <a:pt x="10039" y="20796"/>
                </a:lnTo>
                <a:lnTo>
                  <a:pt x="9757" y="20716"/>
                </a:lnTo>
                <a:lnTo>
                  <a:pt x="9474" y="20608"/>
                </a:lnTo>
                <a:lnTo>
                  <a:pt x="9249" y="20474"/>
                </a:lnTo>
                <a:lnTo>
                  <a:pt x="9080" y="20340"/>
                </a:lnTo>
                <a:lnTo>
                  <a:pt x="8968" y="20153"/>
                </a:lnTo>
                <a:lnTo>
                  <a:pt x="8911" y="19992"/>
                </a:lnTo>
                <a:lnTo>
                  <a:pt x="8968" y="19805"/>
                </a:lnTo>
                <a:lnTo>
                  <a:pt x="9080" y="19643"/>
                </a:lnTo>
                <a:lnTo>
                  <a:pt x="9249" y="19483"/>
                </a:lnTo>
                <a:lnTo>
                  <a:pt x="9474" y="19349"/>
                </a:lnTo>
                <a:lnTo>
                  <a:pt x="9757" y="19242"/>
                </a:lnTo>
                <a:lnTo>
                  <a:pt x="10039" y="19161"/>
                </a:lnTo>
                <a:lnTo>
                  <a:pt x="10433" y="19108"/>
                </a:lnTo>
                <a:lnTo>
                  <a:pt x="10772" y="19081"/>
                </a:lnTo>
                <a:close/>
                <a:moveTo>
                  <a:pt x="3272" y="268"/>
                </a:moveTo>
                <a:lnTo>
                  <a:pt x="2708" y="295"/>
                </a:lnTo>
                <a:lnTo>
                  <a:pt x="2200" y="375"/>
                </a:lnTo>
                <a:lnTo>
                  <a:pt x="1749" y="482"/>
                </a:lnTo>
                <a:lnTo>
                  <a:pt x="1354" y="643"/>
                </a:lnTo>
                <a:lnTo>
                  <a:pt x="1072" y="831"/>
                </a:lnTo>
                <a:lnTo>
                  <a:pt x="790" y="1045"/>
                </a:lnTo>
                <a:lnTo>
                  <a:pt x="621" y="1287"/>
                </a:lnTo>
                <a:lnTo>
                  <a:pt x="621" y="20287"/>
                </a:lnTo>
                <a:lnTo>
                  <a:pt x="790" y="20528"/>
                </a:lnTo>
                <a:lnTo>
                  <a:pt x="1072" y="20743"/>
                </a:lnTo>
                <a:lnTo>
                  <a:pt x="1354" y="20930"/>
                </a:lnTo>
                <a:lnTo>
                  <a:pt x="1749" y="21091"/>
                </a:lnTo>
                <a:lnTo>
                  <a:pt x="2200" y="21198"/>
                </a:lnTo>
                <a:lnTo>
                  <a:pt x="2708" y="21278"/>
                </a:lnTo>
                <a:lnTo>
                  <a:pt x="3272" y="21305"/>
                </a:lnTo>
                <a:lnTo>
                  <a:pt x="18329" y="21305"/>
                </a:lnTo>
                <a:lnTo>
                  <a:pt x="18893" y="21278"/>
                </a:lnTo>
                <a:lnTo>
                  <a:pt x="19401" y="21198"/>
                </a:lnTo>
                <a:lnTo>
                  <a:pt x="19852" y="21091"/>
                </a:lnTo>
                <a:lnTo>
                  <a:pt x="20247" y="20930"/>
                </a:lnTo>
                <a:lnTo>
                  <a:pt x="20528" y="20743"/>
                </a:lnTo>
                <a:lnTo>
                  <a:pt x="20811" y="20528"/>
                </a:lnTo>
                <a:lnTo>
                  <a:pt x="20979" y="20287"/>
                </a:lnTo>
                <a:lnTo>
                  <a:pt x="21036" y="20046"/>
                </a:lnTo>
                <a:lnTo>
                  <a:pt x="21036" y="1528"/>
                </a:lnTo>
                <a:lnTo>
                  <a:pt x="20979" y="1287"/>
                </a:lnTo>
                <a:lnTo>
                  <a:pt x="20811" y="1045"/>
                </a:lnTo>
                <a:lnTo>
                  <a:pt x="20528" y="831"/>
                </a:lnTo>
                <a:lnTo>
                  <a:pt x="20247" y="643"/>
                </a:lnTo>
                <a:lnTo>
                  <a:pt x="19852" y="482"/>
                </a:lnTo>
                <a:lnTo>
                  <a:pt x="19401" y="375"/>
                </a:lnTo>
                <a:lnTo>
                  <a:pt x="18893" y="295"/>
                </a:lnTo>
                <a:lnTo>
                  <a:pt x="18329" y="268"/>
                </a:lnTo>
                <a:close/>
                <a:moveTo>
                  <a:pt x="18329" y="214"/>
                </a:moveTo>
                <a:lnTo>
                  <a:pt x="18893" y="241"/>
                </a:lnTo>
                <a:lnTo>
                  <a:pt x="19457" y="322"/>
                </a:lnTo>
                <a:lnTo>
                  <a:pt x="19908" y="429"/>
                </a:lnTo>
                <a:lnTo>
                  <a:pt x="20303" y="590"/>
                </a:lnTo>
                <a:lnTo>
                  <a:pt x="20641" y="804"/>
                </a:lnTo>
                <a:lnTo>
                  <a:pt x="20923" y="1019"/>
                </a:lnTo>
                <a:lnTo>
                  <a:pt x="21092" y="1260"/>
                </a:lnTo>
                <a:lnTo>
                  <a:pt x="21149" y="1528"/>
                </a:lnTo>
                <a:lnTo>
                  <a:pt x="21149" y="20046"/>
                </a:lnTo>
                <a:lnTo>
                  <a:pt x="21092" y="20313"/>
                </a:lnTo>
                <a:lnTo>
                  <a:pt x="20923" y="20555"/>
                </a:lnTo>
                <a:lnTo>
                  <a:pt x="20641" y="20796"/>
                </a:lnTo>
                <a:lnTo>
                  <a:pt x="20303" y="20983"/>
                </a:lnTo>
                <a:lnTo>
                  <a:pt x="19908" y="21144"/>
                </a:lnTo>
                <a:lnTo>
                  <a:pt x="19457" y="21278"/>
                </a:lnTo>
                <a:lnTo>
                  <a:pt x="18893" y="21359"/>
                </a:lnTo>
                <a:lnTo>
                  <a:pt x="18329" y="21386"/>
                </a:lnTo>
                <a:lnTo>
                  <a:pt x="3272" y="21386"/>
                </a:lnTo>
                <a:lnTo>
                  <a:pt x="2708" y="21359"/>
                </a:lnTo>
                <a:lnTo>
                  <a:pt x="2143" y="21278"/>
                </a:lnTo>
                <a:lnTo>
                  <a:pt x="1692" y="21144"/>
                </a:lnTo>
                <a:lnTo>
                  <a:pt x="1298" y="20983"/>
                </a:lnTo>
                <a:lnTo>
                  <a:pt x="959" y="20796"/>
                </a:lnTo>
                <a:lnTo>
                  <a:pt x="677" y="20555"/>
                </a:lnTo>
                <a:lnTo>
                  <a:pt x="508" y="20313"/>
                </a:lnTo>
                <a:lnTo>
                  <a:pt x="451" y="20046"/>
                </a:lnTo>
                <a:lnTo>
                  <a:pt x="451" y="1528"/>
                </a:lnTo>
                <a:lnTo>
                  <a:pt x="508" y="1260"/>
                </a:lnTo>
                <a:lnTo>
                  <a:pt x="677" y="1019"/>
                </a:lnTo>
                <a:lnTo>
                  <a:pt x="959" y="804"/>
                </a:lnTo>
                <a:lnTo>
                  <a:pt x="1298" y="590"/>
                </a:lnTo>
                <a:lnTo>
                  <a:pt x="1692" y="429"/>
                </a:lnTo>
                <a:lnTo>
                  <a:pt x="2143" y="322"/>
                </a:lnTo>
                <a:lnTo>
                  <a:pt x="2708" y="241"/>
                </a:lnTo>
                <a:lnTo>
                  <a:pt x="3272" y="214"/>
                </a:lnTo>
                <a:close/>
                <a:moveTo>
                  <a:pt x="3272" y="0"/>
                </a:moveTo>
                <a:lnTo>
                  <a:pt x="2595" y="27"/>
                </a:lnTo>
                <a:lnTo>
                  <a:pt x="2030" y="107"/>
                </a:lnTo>
                <a:lnTo>
                  <a:pt x="1466" y="241"/>
                </a:lnTo>
                <a:lnTo>
                  <a:pt x="959" y="456"/>
                </a:lnTo>
                <a:lnTo>
                  <a:pt x="564" y="670"/>
                </a:lnTo>
                <a:lnTo>
                  <a:pt x="226" y="938"/>
                </a:lnTo>
                <a:lnTo>
                  <a:pt x="56" y="1233"/>
                </a:lnTo>
                <a:lnTo>
                  <a:pt x="0" y="1528"/>
                </a:lnTo>
                <a:lnTo>
                  <a:pt x="0" y="20046"/>
                </a:lnTo>
                <a:lnTo>
                  <a:pt x="56" y="20340"/>
                </a:lnTo>
                <a:lnTo>
                  <a:pt x="226" y="20635"/>
                </a:lnTo>
                <a:lnTo>
                  <a:pt x="564" y="20903"/>
                </a:lnTo>
                <a:lnTo>
                  <a:pt x="959" y="21144"/>
                </a:lnTo>
                <a:lnTo>
                  <a:pt x="1466" y="21332"/>
                </a:lnTo>
                <a:lnTo>
                  <a:pt x="2030" y="21466"/>
                </a:lnTo>
                <a:lnTo>
                  <a:pt x="2595" y="21573"/>
                </a:lnTo>
                <a:lnTo>
                  <a:pt x="3272" y="21600"/>
                </a:lnTo>
                <a:lnTo>
                  <a:pt x="18329" y="21600"/>
                </a:lnTo>
                <a:lnTo>
                  <a:pt x="19005" y="21573"/>
                </a:lnTo>
                <a:lnTo>
                  <a:pt x="19570" y="21466"/>
                </a:lnTo>
                <a:lnTo>
                  <a:pt x="20134" y="21332"/>
                </a:lnTo>
                <a:lnTo>
                  <a:pt x="20641" y="21144"/>
                </a:lnTo>
                <a:lnTo>
                  <a:pt x="21036" y="20903"/>
                </a:lnTo>
                <a:lnTo>
                  <a:pt x="21374" y="20635"/>
                </a:lnTo>
                <a:lnTo>
                  <a:pt x="21544" y="20340"/>
                </a:lnTo>
                <a:lnTo>
                  <a:pt x="21600" y="20046"/>
                </a:lnTo>
                <a:lnTo>
                  <a:pt x="21600" y="1528"/>
                </a:lnTo>
                <a:lnTo>
                  <a:pt x="21544" y="1233"/>
                </a:lnTo>
                <a:lnTo>
                  <a:pt x="21374" y="938"/>
                </a:lnTo>
                <a:lnTo>
                  <a:pt x="21036" y="670"/>
                </a:lnTo>
                <a:lnTo>
                  <a:pt x="20641" y="456"/>
                </a:lnTo>
                <a:lnTo>
                  <a:pt x="20134" y="241"/>
                </a:lnTo>
                <a:lnTo>
                  <a:pt x="19570" y="107"/>
                </a:lnTo>
                <a:lnTo>
                  <a:pt x="19005" y="27"/>
                </a:lnTo>
                <a:lnTo>
                  <a:pt x="18329" y="0"/>
                </a:lnTo>
                <a:close/>
              </a:path>
            </a:pathLst>
          </a:custGeom>
          <a:solidFill>
            <a:srgbClr val="FFFFFF">
              <a:alpha val="11150"/>
            </a:srgbClr>
          </a:solidFill>
          <a:ln w="19050">
            <a:solidFill>
              <a:srgbClr val="FFFFFF"/>
            </a:solidFill>
          </a:ln>
        </p:spPr>
        <p:txBody>
          <a:bodyPr lIns="45719" rIns="45719" anchor="ctr"/>
          <a:lstStyle/>
          <a:p>
            <a:endParaRPr/>
          </a:p>
        </p:txBody>
      </p:sp>
      <p:pic>
        <p:nvPicPr>
          <p:cNvPr id="283" name="图片 12" descr="图片 12"/>
          <p:cNvPicPr>
            <a:picLocks noChangeAspect="1"/>
          </p:cNvPicPr>
          <p:nvPr/>
        </p:nvPicPr>
        <p:blipFill>
          <a:blip r:embed="rId2">
            <a:extLst/>
          </a:blip>
          <a:stretch>
            <a:fillRect/>
          </a:stretch>
        </p:blipFill>
        <p:spPr>
          <a:xfrm>
            <a:off x="3452517" y="801191"/>
            <a:ext cx="1864109" cy="33139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45"/>
          <p:cNvSpPr/>
          <p:nvPr/>
        </p:nvSpPr>
        <p:spPr>
          <a:xfrm>
            <a:off x="3276715" y="117938"/>
            <a:ext cx="2227102" cy="4686772"/>
          </a:xfrm>
          <a:custGeom>
            <a:avLst/>
            <a:gdLst/>
            <a:ahLst/>
            <a:cxnLst>
              <a:cxn ang="0">
                <a:pos x="wd2" y="hd2"/>
              </a:cxn>
              <a:cxn ang="5400000">
                <a:pos x="wd2" y="hd2"/>
              </a:cxn>
              <a:cxn ang="10800000">
                <a:pos x="wd2" y="hd2"/>
              </a:cxn>
              <a:cxn ang="16200000">
                <a:pos x="wd2" y="hd2"/>
              </a:cxn>
            </a:cxnLst>
            <a:rect l="0" t="0" r="r" b="b"/>
            <a:pathLst>
              <a:path w="21600" h="21600" extrusionOk="0">
                <a:moveTo>
                  <a:pt x="10772" y="858"/>
                </a:moveTo>
                <a:lnTo>
                  <a:pt x="10941" y="884"/>
                </a:lnTo>
                <a:lnTo>
                  <a:pt x="11110" y="911"/>
                </a:lnTo>
                <a:lnTo>
                  <a:pt x="11223" y="1072"/>
                </a:lnTo>
                <a:lnTo>
                  <a:pt x="11167" y="1152"/>
                </a:lnTo>
                <a:lnTo>
                  <a:pt x="11110" y="1233"/>
                </a:lnTo>
                <a:lnTo>
                  <a:pt x="10941" y="1260"/>
                </a:lnTo>
                <a:lnTo>
                  <a:pt x="10772" y="1287"/>
                </a:lnTo>
                <a:lnTo>
                  <a:pt x="10603" y="1260"/>
                </a:lnTo>
                <a:lnTo>
                  <a:pt x="10490" y="1233"/>
                </a:lnTo>
                <a:lnTo>
                  <a:pt x="10378" y="1152"/>
                </a:lnTo>
                <a:lnTo>
                  <a:pt x="10321" y="1072"/>
                </a:lnTo>
                <a:lnTo>
                  <a:pt x="10378" y="992"/>
                </a:lnTo>
                <a:lnTo>
                  <a:pt x="10490" y="911"/>
                </a:lnTo>
                <a:lnTo>
                  <a:pt x="10603" y="884"/>
                </a:lnTo>
                <a:lnTo>
                  <a:pt x="10772" y="858"/>
                </a:lnTo>
                <a:close/>
                <a:moveTo>
                  <a:pt x="12407" y="1769"/>
                </a:moveTo>
                <a:lnTo>
                  <a:pt x="12464" y="1795"/>
                </a:lnTo>
                <a:lnTo>
                  <a:pt x="12520" y="1849"/>
                </a:lnTo>
                <a:lnTo>
                  <a:pt x="12577" y="1876"/>
                </a:lnTo>
                <a:lnTo>
                  <a:pt x="12464" y="1983"/>
                </a:lnTo>
                <a:lnTo>
                  <a:pt x="12407" y="1983"/>
                </a:lnTo>
                <a:lnTo>
                  <a:pt x="12295" y="2010"/>
                </a:lnTo>
                <a:lnTo>
                  <a:pt x="9193" y="2010"/>
                </a:lnTo>
                <a:lnTo>
                  <a:pt x="9080" y="1983"/>
                </a:lnTo>
                <a:lnTo>
                  <a:pt x="9023" y="1983"/>
                </a:lnTo>
                <a:lnTo>
                  <a:pt x="8968" y="1930"/>
                </a:lnTo>
                <a:lnTo>
                  <a:pt x="8911" y="1876"/>
                </a:lnTo>
                <a:lnTo>
                  <a:pt x="8968" y="1849"/>
                </a:lnTo>
                <a:lnTo>
                  <a:pt x="9023" y="1795"/>
                </a:lnTo>
                <a:lnTo>
                  <a:pt x="9080" y="1769"/>
                </a:lnTo>
                <a:close/>
                <a:moveTo>
                  <a:pt x="19908" y="3082"/>
                </a:moveTo>
                <a:lnTo>
                  <a:pt x="19908" y="18491"/>
                </a:lnTo>
                <a:lnTo>
                  <a:pt x="1636" y="18491"/>
                </a:lnTo>
                <a:lnTo>
                  <a:pt x="1636" y="3082"/>
                </a:lnTo>
                <a:close/>
                <a:moveTo>
                  <a:pt x="10433" y="19161"/>
                </a:moveTo>
                <a:lnTo>
                  <a:pt x="10095" y="19215"/>
                </a:lnTo>
                <a:lnTo>
                  <a:pt x="9813" y="19295"/>
                </a:lnTo>
                <a:lnTo>
                  <a:pt x="9531" y="19402"/>
                </a:lnTo>
                <a:lnTo>
                  <a:pt x="9362" y="19510"/>
                </a:lnTo>
                <a:lnTo>
                  <a:pt x="9193" y="19670"/>
                </a:lnTo>
                <a:lnTo>
                  <a:pt x="9080" y="19805"/>
                </a:lnTo>
                <a:lnTo>
                  <a:pt x="9023" y="19992"/>
                </a:lnTo>
                <a:lnTo>
                  <a:pt x="9080" y="20153"/>
                </a:lnTo>
                <a:lnTo>
                  <a:pt x="9193" y="20313"/>
                </a:lnTo>
                <a:lnTo>
                  <a:pt x="9362" y="20448"/>
                </a:lnTo>
                <a:lnTo>
                  <a:pt x="9531" y="20555"/>
                </a:lnTo>
                <a:lnTo>
                  <a:pt x="9813" y="20662"/>
                </a:lnTo>
                <a:lnTo>
                  <a:pt x="10095" y="20743"/>
                </a:lnTo>
                <a:lnTo>
                  <a:pt x="10433" y="20796"/>
                </a:lnTo>
                <a:lnTo>
                  <a:pt x="10772" y="20823"/>
                </a:lnTo>
                <a:lnTo>
                  <a:pt x="11110" y="20796"/>
                </a:lnTo>
                <a:lnTo>
                  <a:pt x="11448" y="20743"/>
                </a:lnTo>
                <a:lnTo>
                  <a:pt x="11731" y="20662"/>
                </a:lnTo>
                <a:lnTo>
                  <a:pt x="12013" y="20555"/>
                </a:lnTo>
                <a:lnTo>
                  <a:pt x="12239" y="20448"/>
                </a:lnTo>
                <a:lnTo>
                  <a:pt x="12407" y="20313"/>
                </a:lnTo>
                <a:lnTo>
                  <a:pt x="12520" y="19992"/>
                </a:lnTo>
                <a:lnTo>
                  <a:pt x="12464" y="19805"/>
                </a:lnTo>
                <a:lnTo>
                  <a:pt x="12407" y="19670"/>
                </a:lnTo>
                <a:lnTo>
                  <a:pt x="12239" y="19510"/>
                </a:lnTo>
                <a:lnTo>
                  <a:pt x="12013" y="19402"/>
                </a:lnTo>
                <a:lnTo>
                  <a:pt x="11731" y="19295"/>
                </a:lnTo>
                <a:lnTo>
                  <a:pt x="11448" y="19215"/>
                </a:lnTo>
                <a:lnTo>
                  <a:pt x="11110" y="19161"/>
                </a:lnTo>
                <a:close/>
                <a:moveTo>
                  <a:pt x="10772" y="19081"/>
                </a:moveTo>
                <a:lnTo>
                  <a:pt x="11167" y="19108"/>
                </a:lnTo>
                <a:lnTo>
                  <a:pt x="11505" y="19161"/>
                </a:lnTo>
                <a:lnTo>
                  <a:pt x="11844" y="19242"/>
                </a:lnTo>
                <a:lnTo>
                  <a:pt x="12126" y="19349"/>
                </a:lnTo>
                <a:lnTo>
                  <a:pt x="12351" y="19483"/>
                </a:lnTo>
                <a:lnTo>
                  <a:pt x="12520" y="19643"/>
                </a:lnTo>
                <a:lnTo>
                  <a:pt x="12633" y="19805"/>
                </a:lnTo>
                <a:lnTo>
                  <a:pt x="12690" y="19992"/>
                </a:lnTo>
                <a:lnTo>
                  <a:pt x="12633" y="20153"/>
                </a:lnTo>
                <a:lnTo>
                  <a:pt x="12520" y="20340"/>
                </a:lnTo>
                <a:lnTo>
                  <a:pt x="12351" y="20474"/>
                </a:lnTo>
                <a:lnTo>
                  <a:pt x="12126" y="20608"/>
                </a:lnTo>
                <a:lnTo>
                  <a:pt x="11844" y="20716"/>
                </a:lnTo>
                <a:lnTo>
                  <a:pt x="11505" y="20796"/>
                </a:lnTo>
                <a:lnTo>
                  <a:pt x="11167" y="20850"/>
                </a:lnTo>
                <a:lnTo>
                  <a:pt x="10772" y="20876"/>
                </a:lnTo>
                <a:lnTo>
                  <a:pt x="10433" y="20850"/>
                </a:lnTo>
                <a:lnTo>
                  <a:pt x="10039" y="20796"/>
                </a:lnTo>
                <a:lnTo>
                  <a:pt x="9757" y="20716"/>
                </a:lnTo>
                <a:lnTo>
                  <a:pt x="9474" y="20608"/>
                </a:lnTo>
                <a:lnTo>
                  <a:pt x="9249" y="20474"/>
                </a:lnTo>
                <a:lnTo>
                  <a:pt x="9080" y="20340"/>
                </a:lnTo>
                <a:lnTo>
                  <a:pt x="8968" y="20153"/>
                </a:lnTo>
                <a:lnTo>
                  <a:pt x="8911" y="19992"/>
                </a:lnTo>
                <a:lnTo>
                  <a:pt x="8968" y="19805"/>
                </a:lnTo>
                <a:lnTo>
                  <a:pt x="9080" y="19643"/>
                </a:lnTo>
                <a:lnTo>
                  <a:pt x="9249" y="19483"/>
                </a:lnTo>
                <a:lnTo>
                  <a:pt x="9474" y="19349"/>
                </a:lnTo>
                <a:lnTo>
                  <a:pt x="9757" y="19242"/>
                </a:lnTo>
                <a:lnTo>
                  <a:pt x="10039" y="19161"/>
                </a:lnTo>
                <a:lnTo>
                  <a:pt x="10433" y="19108"/>
                </a:lnTo>
                <a:lnTo>
                  <a:pt x="10772" y="19081"/>
                </a:lnTo>
                <a:close/>
                <a:moveTo>
                  <a:pt x="3272" y="268"/>
                </a:moveTo>
                <a:lnTo>
                  <a:pt x="2708" y="295"/>
                </a:lnTo>
                <a:lnTo>
                  <a:pt x="2200" y="375"/>
                </a:lnTo>
                <a:lnTo>
                  <a:pt x="1749" y="482"/>
                </a:lnTo>
                <a:lnTo>
                  <a:pt x="1354" y="643"/>
                </a:lnTo>
                <a:lnTo>
                  <a:pt x="1072" y="831"/>
                </a:lnTo>
                <a:lnTo>
                  <a:pt x="790" y="1045"/>
                </a:lnTo>
                <a:lnTo>
                  <a:pt x="621" y="1287"/>
                </a:lnTo>
                <a:lnTo>
                  <a:pt x="621" y="20287"/>
                </a:lnTo>
                <a:lnTo>
                  <a:pt x="790" y="20528"/>
                </a:lnTo>
                <a:lnTo>
                  <a:pt x="1072" y="20743"/>
                </a:lnTo>
                <a:lnTo>
                  <a:pt x="1354" y="20930"/>
                </a:lnTo>
                <a:lnTo>
                  <a:pt x="1749" y="21091"/>
                </a:lnTo>
                <a:lnTo>
                  <a:pt x="2200" y="21198"/>
                </a:lnTo>
                <a:lnTo>
                  <a:pt x="2708" y="21278"/>
                </a:lnTo>
                <a:lnTo>
                  <a:pt x="3272" y="21305"/>
                </a:lnTo>
                <a:lnTo>
                  <a:pt x="18329" y="21305"/>
                </a:lnTo>
                <a:lnTo>
                  <a:pt x="18893" y="21278"/>
                </a:lnTo>
                <a:lnTo>
                  <a:pt x="19401" y="21198"/>
                </a:lnTo>
                <a:lnTo>
                  <a:pt x="19852" y="21091"/>
                </a:lnTo>
                <a:lnTo>
                  <a:pt x="20247" y="20930"/>
                </a:lnTo>
                <a:lnTo>
                  <a:pt x="20528" y="20743"/>
                </a:lnTo>
                <a:lnTo>
                  <a:pt x="20811" y="20528"/>
                </a:lnTo>
                <a:lnTo>
                  <a:pt x="20979" y="20287"/>
                </a:lnTo>
                <a:lnTo>
                  <a:pt x="21036" y="20046"/>
                </a:lnTo>
                <a:lnTo>
                  <a:pt x="21036" y="1528"/>
                </a:lnTo>
                <a:lnTo>
                  <a:pt x="20979" y="1287"/>
                </a:lnTo>
                <a:lnTo>
                  <a:pt x="20811" y="1045"/>
                </a:lnTo>
                <a:lnTo>
                  <a:pt x="20528" y="831"/>
                </a:lnTo>
                <a:lnTo>
                  <a:pt x="20247" y="643"/>
                </a:lnTo>
                <a:lnTo>
                  <a:pt x="19852" y="482"/>
                </a:lnTo>
                <a:lnTo>
                  <a:pt x="19401" y="375"/>
                </a:lnTo>
                <a:lnTo>
                  <a:pt x="18893" y="295"/>
                </a:lnTo>
                <a:lnTo>
                  <a:pt x="18329" y="268"/>
                </a:lnTo>
                <a:close/>
                <a:moveTo>
                  <a:pt x="18329" y="214"/>
                </a:moveTo>
                <a:lnTo>
                  <a:pt x="18893" y="241"/>
                </a:lnTo>
                <a:lnTo>
                  <a:pt x="19457" y="322"/>
                </a:lnTo>
                <a:lnTo>
                  <a:pt x="19908" y="429"/>
                </a:lnTo>
                <a:lnTo>
                  <a:pt x="20303" y="590"/>
                </a:lnTo>
                <a:lnTo>
                  <a:pt x="20641" y="804"/>
                </a:lnTo>
                <a:lnTo>
                  <a:pt x="20923" y="1019"/>
                </a:lnTo>
                <a:lnTo>
                  <a:pt x="21092" y="1260"/>
                </a:lnTo>
                <a:lnTo>
                  <a:pt x="21149" y="1528"/>
                </a:lnTo>
                <a:lnTo>
                  <a:pt x="21149" y="20046"/>
                </a:lnTo>
                <a:lnTo>
                  <a:pt x="21092" y="20313"/>
                </a:lnTo>
                <a:lnTo>
                  <a:pt x="20923" y="20555"/>
                </a:lnTo>
                <a:lnTo>
                  <a:pt x="20641" y="20796"/>
                </a:lnTo>
                <a:lnTo>
                  <a:pt x="20303" y="20983"/>
                </a:lnTo>
                <a:lnTo>
                  <a:pt x="19908" y="21144"/>
                </a:lnTo>
                <a:lnTo>
                  <a:pt x="19457" y="21278"/>
                </a:lnTo>
                <a:lnTo>
                  <a:pt x="18893" y="21359"/>
                </a:lnTo>
                <a:lnTo>
                  <a:pt x="18329" y="21386"/>
                </a:lnTo>
                <a:lnTo>
                  <a:pt x="3272" y="21386"/>
                </a:lnTo>
                <a:lnTo>
                  <a:pt x="2708" y="21359"/>
                </a:lnTo>
                <a:lnTo>
                  <a:pt x="2143" y="21278"/>
                </a:lnTo>
                <a:lnTo>
                  <a:pt x="1692" y="21144"/>
                </a:lnTo>
                <a:lnTo>
                  <a:pt x="1298" y="20983"/>
                </a:lnTo>
                <a:lnTo>
                  <a:pt x="959" y="20796"/>
                </a:lnTo>
                <a:lnTo>
                  <a:pt x="677" y="20555"/>
                </a:lnTo>
                <a:lnTo>
                  <a:pt x="508" y="20313"/>
                </a:lnTo>
                <a:lnTo>
                  <a:pt x="451" y="20046"/>
                </a:lnTo>
                <a:lnTo>
                  <a:pt x="451" y="1528"/>
                </a:lnTo>
                <a:lnTo>
                  <a:pt x="508" y="1260"/>
                </a:lnTo>
                <a:lnTo>
                  <a:pt x="677" y="1019"/>
                </a:lnTo>
                <a:lnTo>
                  <a:pt x="959" y="804"/>
                </a:lnTo>
                <a:lnTo>
                  <a:pt x="1298" y="590"/>
                </a:lnTo>
                <a:lnTo>
                  <a:pt x="1692" y="429"/>
                </a:lnTo>
                <a:lnTo>
                  <a:pt x="2143" y="322"/>
                </a:lnTo>
                <a:lnTo>
                  <a:pt x="2708" y="241"/>
                </a:lnTo>
                <a:lnTo>
                  <a:pt x="3272" y="214"/>
                </a:lnTo>
                <a:close/>
                <a:moveTo>
                  <a:pt x="3272" y="0"/>
                </a:moveTo>
                <a:lnTo>
                  <a:pt x="2595" y="27"/>
                </a:lnTo>
                <a:lnTo>
                  <a:pt x="2030" y="107"/>
                </a:lnTo>
                <a:lnTo>
                  <a:pt x="1466" y="241"/>
                </a:lnTo>
                <a:lnTo>
                  <a:pt x="959" y="456"/>
                </a:lnTo>
                <a:lnTo>
                  <a:pt x="564" y="670"/>
                </a:lnTo>
                <a:lnTo>
                  <a:pt x="226" y="938"/>
                </a:lnTo>
                <a:lnTo>
                  <a:pt x="56" y="1233"/>
                </a:lnTo>
                <a:lnTo>
                  <a:pt x="0" y="1528"/>
                </a:lnTo>
                <a:lnTo>
                  <a:pt x="0" y="20046"/>
                </a:lnTo>
                <a:lnTo>
                  <a:pt x="56" y="20340"/>
                </a:lnTo>
                <a:lnTo>
                  <a:pt x="226" y="20635"/>
                </a:lnTo>
                <a:lnTo>
                  <a:pt x="564" y="20903"/>
                </a:lnTo>
                <a:lnTo>
                  <a:pt x="959" y="21144"/>
                </a:lnTo>
                <a:lnTo>
                  <a:pt x="1466" y="21332"/>
                </a:lnTo>
                <a:lnTo>
                  <a:pt x="2030" y="21466"/>
                </a:lnTo>
                <a:lnTo>
                  <a:pt x="2595" y="21573"/>
                </a:lnTo>
                <a:lnTo>
                  <a:pt x="3272" y="21600"/>
                </a:lnTo>
                <a:lnTo>
                  <a:pt x="18329" y="21600"/>
                </a:lnTo>
                <a:lnTo>
                  <a:pt x="19005" y="21573"/>
                </a:lnTo>
                <a:lnTo>
                  <a:pt x="19570" y="21466"/>
                </a:lnTo>
                <a:lnTo>
                  <a:pt x="20134" y="21332"/>
                </a:lnTo>
                <a:lnTo>
                  <a:pt x="20641" y="21144"/>
                </a:lnTo>
                <a:lnTo>
                  <a:pt x="21036" y="20903"/>
                </a:lnTo>
                <a:lnTo>
                  <a:pt x="21374" y="20635"/>
                </a:lnTo>
                <a:lnTo>
                  <a:pt x="21544" y="20340"/>
                </a:lnTo>
                <a:lnTo>
                  <a:pt x="21600" y="20046"/>
                </a:lnTo>
                <a:lnTo>
                  <a:pt x="21600" y="1528"/>
                </a:lnTo>
                <a:lnTo>
                  <a:pt x="21544" y="1233"/>
                </a:lnTo>
                <a:lnTo>
                  <a:pt x="21374" y="938"/>
                </a:lnTo>
                <a:lnTo>
                  <a:pt x="21036" y="670"/>
                </a:lnTo>
                <a:lnTo>
                  <a:pt x="20641" y="456"/>
                </a:lnTo>
                <a:lnTo>
                  <a:pt x="20134" y="241"/>
                </a:lnTo>
                <a:lnTo>
                  <a:pt x="19570" y="107"/>
                </a:lnTo>
                <a:lnTo>
                  <a:pt x="19005" y="27"/>
                </a:lnTo>
                <a:lnTo>
                  <a:pt x="18329" y="0"/>
                </a:lnTo>
                <a:close/>
              </a:path>
            </a:pathLst>
          </a:custGeom>
          <a:solidFill>
            <a:srgbClr val="FFFFFF">
              <a:alpha val="11150"/>
            </a:srgbClr>
          </a:solidFill>
          <a:ln w="19050">
            <a:solidFill>
              <a:srgbClr val="FFFFFF"/>
            </a:solidFill>
          </a:ln>
        </p:spPr>
        <p:txBody>
          <a:bodyPr lIns="45719" rIns="45719" anchor="ctr"/>
          <a:lstStyle/>
          <a:p>
            <a:endParaRPr/>
          </a:p>
        </p:txBody>
      </p:sp>
      <p:pic>
        <p:nvPicPr>
          <p:cNvPr id="286" name="图片 12" descr="图片 12"/>
          <p:cNvPicPr>
            <a:picLocks noChangeAspect="1"/>
          </p:cNvPicPr>
          <p:nvPr/>
        </p:nvPicPr>
        <p:blipFill>
          <a:blip r:embed="rId2">
            <a:extLst/>
          </a:blip>
          <a:stretch>
            <a:fillRect/>
          </a:stretch>
        </p:blipFill>
        <p:spPr>
          <a:xfrm>
            <a:off x="3452517" y="801193"/>
            <a:ext cx="1864109" cy="331397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p:cNvGrpSpPr/>
          <p:nvPr/>
        </p:nvGrpSpPr>
        <p:grpSpPr>
          <a:xfrm>
            <a:off x="360919" y="1245723"/>
            <a:ext cx="8671014" cy="2516499"/>
            <a:chOff x="0" y="0"/>
            <a:chExt cx="8671013" cy="2516497"/>
          </a:xfrm>
        </p:grpSpPr>
        <p:pic>
          <p:nvPicPr>
            <p:cNvPr id="68" name="Picture 3" descr="Picture 3"/>
            <p:cNvPicPr>
              <a:picLocks noChangeAspect="1"/>
            </p:cNvPicPr>
            <p:nvPr/>
          </p:nvPicPr>
          <p:blipFill>
            <a:blip r:embed="rId3">
              <a:extLst/>
            </a:blip>
            <a:srcRect l="13226" t="30769" r="21679" b="30766"/>
            <a:stretch>
              <a:fillRect/>
            </a:stretch>
          </p:blipFill>
          <p:spPr>
            <a:xfrm>
              <a:off x="0" y="34533"/>
              <a:ext cx="1695847" cy="1782367"/>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3" y="0"/>
                    <a:pt x="0" y="4833"/>
                    <a:pt x="0" y="10798"/>
                  </a:cubicBezTo>
                  <a:cubicBezTo>
                    <a:pt x="0" y="16762"/>
                    <a:pt x="4833" y="21600"/>
                    <a:pt x="10797" y="21600"/>
                  </a:cubicBezTo>
                  <a:cubicBezTo>
                    <a:pt x="16762" y="21600"/>
                    <a:pt x="21600" y="16762"/>
                    <a:pt x="21600" y="10798"/>
                  </a:cubicBezTo>
                  <a:cubicBezTo>
                    <a:pt x="21600" y="4833"/>
                    <a:pt x="16762" y="0"/>
                    <a:pt x="10797" y="0"/>
                  </a:cubicBezTo>
                  <a:close/>
                </a:path>
              </a:pathLst>
            </a:custGeom>
            <a:ln w="12700" cap="flat">
              <a:noFill/>
              <a:miter lim="400000"/>
            </a:ln>
            <a:effectLst/>
          </p:spPr>
        </p:pic>
        <p:pic>
          <p:nvPicPr>
            <p:cNvPr id="69" name="Picture 7" descr="Picture 7"/>
            <p:cNvPicPr>
              <a:picLocks noChangeAspect="1"/>
            </p:cNvPicPr>
            <p:nvPr/>
          </p:nvPicPr>
          <p:blipFill>
            <a:blip r:embed="rId4">
              <a:extLst/>
            </a:blip>
            <a:srcRect t="494" r="14829" b="10378"/>
            <a:stretch>
              <a:fillRect/>
            </a:stretch>
          </p:blipFill>
          <p:spPr>
            <a:xfrm>
              <a:off x="1731507" y="27646"/>
              <a:ext cx="1709690" cy="1789114"/>
            </a:xfrm>
            <a:custGeom>
              <a:avLst/>
              <a:gdLst/>
              <a:ahLst/>
              <a:cxnLst>
                <a:cxn ang="0">
                  <a:pos x="wd2" y="hd2"/>
                </a:cxn>
                <a:cxn ang="5400000">
                  <a:pos x="wd2" y="hd2"/>
                </a:cxn>
                <a:cxn ang="10800000">
                  <a:pos x="wd2" y="hd2"/>
                </a:cxn>
                <a:cxn ang="16200000">
                  <a:pos x="wd2" y="hd2"/>
                </a:cxn>
              </a:cxnLst>
              <a:rect l="0" t="0" r="r" b="b"/>
              <a:pathLst>
                <a:path w="21600" h="21600" extrusionOk="0">
                  <a:moveTo>
                    <a:pt x="10299" y="0"/>
                  </a:moveTo>
                  <a:cubicBezTo>
                    <a:pt x="5712" y="0"/>
                    <a:pt x="1772" y="2617"/>
                    <a:pt x="0" y="6368"/>
                  </a:cubicBezTo>
                  <a:lnTo>
                    <a:pt x="0" y="15232"/>
                  </a:lnTo>
                  <a:cubicBezTo>
                    <a:pt x="1772" y="18983"/>
                    <a:pt x="5712" y="21600"/>
                    <a:pt x="10299" y="21600"/>
                  </a:cubicBezTo>
                  <a:cubicBezTo>
                    <a:pt x="16540" y="21600"/>
                    <a:pt x="21600" y="16765"/>
                    <a:pt x="21600" y="10800"/>
                  </a:cubicBezTo>
                  <a:cubicBezTo>
                    <a:pt x="21600" y="4835"/>
                    <a:pt x="16540" y="0"/>
                    <a:pt x="10299" y="0"/>
                  </a:cubicBezTo>
                  <a:close/>
                </a:path>
              </a:pathLst>
            </a:custGeom>
            <a:ln w="12700" cap="flat">
              <a:noFill/>
              <a:miter lim="400000"/>
            </a:ln>
            <a:effectLst/>
          </p:spPr>
        </p:pic>
        <p:pic>
          <p:nvPicPr>
            <p:cNvPr id="70" name="Picture 8" descr="Picture 8"/>
            <p:cNvPicPr>
              <a:picLocks noChangeAspect="1"/>
            </p:cNvPicPr>
            <p:nvPr/>
          </p:nvPicPr>
          <p:blipFill>
            <a:blip r:embed="rId5">
              <a:extLst/>
            </a:blip>
            <a:srcRect r="5" b="5"/>
            <a:stretch>
              <a:fillRect/>
            </a:stretch>
          </p:blipFill>
          <p:spPr>
            <a:xfrm>
              <a:off x="5217108" y="0"/>
              <a:ext cx="1837532" cy="1837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cap="flat">
              <a:noFill/>
              <a:miter lim="400000"/>
            </a:ln>
            <a:effectLst/>
          </p:spPr>
        </p:pic>
        <p:pic>
          <p:nvPicPr>
            <p:cNvPr id="71" name="Picture 9" descr="Picture 9"/>
            <p:cNvPicPr>
              <a:picLocks noChangeAspect="1"/>
            </p:cNvPicPr>
            <p:nvPr/>
          </p:nvPicPr>
          <p:blipFill>
            <a:blip r:embed="rId6">
              <a:extLst/>
            </a:blip>
            <a:srcRect l="15137" t="4520" r="42291" b="62124"/>
            <a:stretch>
              <a:fillRect/>
            </a:stretch>
          </p:blipFill>
          <p:spPr>
            <a:xfrm>
              <a:off x="6932303" y="1"/>
              <a:ext cx="1738711" cy="1837532"/>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2" y="21600"/>
                    <a:pt x="21600" y="16765"/>
                    <a:pt x="21600" y="10800"/>
                  </a:cubicBezTo>
                  <a:cubicBezTo>
                    <a:pt x="21600" y="4835"/>
                    <a:pt x="16762" y="0"/>
                    <a:pt x="10798" y="0"/>
                  </a:cubicBezTo>
                  <a:close/>
                </a:path>
              </a:pathLst>
            </a:custGeom>
            <a:ln w="12700" cap="flat">
              <a:noFill/>
              <a:miter lim="400000"/>
            </a:ln>
            <a:effectLst/>
          </p:spPr>
        </p:pic>
        <p:pic>
          <p:nvPicPr>
            <p:cNvPr id="72" name="Picture 10" descr="Picture 10"/>
            <p:cNvPicPr>
              <a:picLocks noChangeAspect="1"/>
            </p:cNvPicPr>
            <p:nvPr/>
          </p:nvPicPr>
          <p:blipFill>
            <a:blip r:embed="rId7">
              <a:extLst/>
            </a:blip>
            <a:srcRect l="54707" t="24306" r="15845" b="40007"/>
            <a:stretch>
              <a:fillRect/>
            </a:stretch>
          </p:blipFill>
          <p:spPr>
            <a:xfrm>
              <a:off x="3376100" y="48501"/>
              <a:ext cx="1903413" cy="17680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7"/>
                    <a:pt x="0" y="10802"/>
                  </a:cubicBezTo>
                  <a:cubicBezTo>
                    <a:pt x="0" y="16768"/>
                    <a:pt x="4835" y="21600"/>
                    <a:pt x="10800" y="21600"/>
                  </a:cubicBezTo>
                  <a:cubicBezTo>
                    <a:pt x="16765" y="21600"/>
                    <a:pt x="21600" y="16768"/>
                    <a:pt x="21600" y="10802"/>
                  </a:cubicBezTo>
                  <a:cubicBezTo>
                    <a:pt x="21600" y="4837"/>
                    <a:pt x="16765" y="0"/>
                    <a:pt x="10800" y="0"/>
                  </a:cubicBezTo>
                  <a:close/>
                </a:path>
              </a:pathLst>
            </a:custGeom>
            <a:ln w="12700" cap="flat">
              <a:noFill/>
              <a:miter lim="400000"/>
            </a:ln>
            <a:effectLst/>
          </p:spPr>
        </p:pic>
        <p:sp>
          <p:nvSpPr>
            <p:cNvPr id="73" name="TextBox 11"/>
            <p:cNvSpPr txBox="1"/>
            <p:nvPr/>
          </p:nvSpPr>
          <p:spPr>
            <a:xfrm>
              <a:off x="210913" y="1910317"/>
              <a:ext cx="1276760"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t>Michael </a:t>
              </a:r>
              <a:r>
                <a:rPr sz="1200"/>
                <a:t>Capozzi</a:t>
              </a:r>
            </a:p>
          </p:txBody>
        </p:sp>
        <p:sp>
          <p:nvSpPr>
            <p:cNvPr id="74" name="TextBox 15"/>
            <p:cNvSpPr txBox="1"/>
            <p:nvPr/>
          </p:nvSpPr>
          <p:spPr>
            <a:xfrm>
              <a:off x="1882207" y="1910317"/>
              <a:ext cx="1058630"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t>Mike </a:t>
              </a:r>
              <a:r>
                <a:rPr sz="1200"/>
                <a:t>Huang</a:t>
              </a:r>
            </a:p>
          </p:txBody>
        </p:sp>
        <p:sp>
          <p:nvSpPr>
            <p:cNvPr id="75" name="TextBox 16"/>
            <p:cNvSpPr txBox="1"/>
            <p:nvPr/>
          </p:nvSpPr>
          <p:spPr>
            <a:xfrm>
              <a:off x="3769574" y="1910317"/>
              <a:ext cx="1387117"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t>Vincent</a:t>
              </a:r>
            </a:p>
            <a:p>
              <a:pPr algn="ctr">
                <a:defRPr sz="1200" b="1">
                  <a:solidFill>
                    <a:srgbClr val="FFFFFF"/>
                  </a:solidFill>
                </a:defRPr>
              </a:pPr>
              <a:r>
                <a:t>Kuo</a:t>
              </a:r>
            </a:p>
          </p:txBody>
        </p:sp>
        <p:sp>
          <p:nvSpPr>
            <p:cNvPr id="76" name="TextBox 17"/>
            <p:cNvSpPr txBox="1"/>
            <p:nvPr/>
          </p:nvSpPr>
          <p:spPr>
            <a:xfrm>
              <a:off x="5723112" y="1910317"/>
              <a:ext cx="1058629"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t>Yi </a:t>
              </a:r>
            </a:p>
            <a:p>
              <a:pPr algn="ctr">
                <a:defRPr sz="1200" b="1">
                  <a:solidFill>
                    <a:srgbClr val="FFFFFF"/>
                  </a:solidFill>
                </a:defRPr>
              </a:pPr>
              <a:r>
                <a:t>Tang</a:t>
              </a:r>
            </a:p>
          </p:txBody>
        </p:sp>
        <p:sp>
          <p:nvSpPr>
            <p:cNvPr id="77" name="TextBox 18"/>
            <p:cNvSpPr txBox="1"/>
            <p:nvPr/>
          </p:nvSpPr>
          <p:spPr>
            <a:xfrm>
              <a:off x="7282114" y="1910317"/>
              <a:ext cx="1058629" cy="606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2200" b="1">
                  <a:solidFill>
                    <a:srgbClr val="FFFFFF"/>
                  </a:solidFill>
                </a:defRPr>
              </a:pPr>
              <a:r>
                <a:t>Andy</a:t>
              </a:r>
            </a:p>
            <a:p>
              <a:pPr algn="ctr">
                <a:defRPr sz="1200" b="1">
                  <a:solidFill>
                    <a:srgbClr val="FFFFFF"/>
                  </a:solidFill>
                </a:defRPr>
              </a:pPr>
              <a:r>
                <a:t>Wei</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45"/>
          <p:cNvSpPr/>
          <p:nvPr/>
        </p:nvSpPr>
        <p:spPr>
          <a:xfrm>
            <a:off x="3276715" y="117938"/>
            <a:ext cx="2227102" cy="4686772"/>
          </a:xfrm>
          <a:custGeom>
            <a:avLst/>
            <a:gdLst/>
            <a:ahLst/>
            <a:cxnLst>
              <a:cxn ang="0">
                <a:pos x="wd2" y="hd2"/>
              </a:cxn>
              <a:cxn ang="5400000">
                <a:pos x="wd2" y="hd2"/>
              </a:cxn>
              <a:cxn ang="10800000">
                <a:pos x="wd2" y="hd2"/>
              </a:cxn>
              <a:cxn ang="16200000">
                <a:pos x="wd2" y="hd2"/>
              </a:cxn>
            </a:cxnLst>
            <a:rect l="0" t="0" r="r" b="b"/>
            <a:pathLst>
              <a:path w="21600" h="21600" extrusionOk="0">
                <a:moveTo>
                  <a:pt x="10772" y="858"/>
                </a:moveTo>
                <a:lnTo>
                  <a:pt x="10941" y="884"/>
                </a:lnTo>
                <a:lnTo>
                  <a:pt x="11110" y="911"/>
                </a:lnTo>
                <a:lnTo>
                  <a:pt x="11223" y="1072"/>
                </a:lnTo>
                <a:lnTo>
                  <a:pt x="11167" y="1152"/>
                </a:lnTo>
                <a:lnTo>
                  <a:pt x="11110" y="1233"/>
                </a:lnTo>
                <a:lnTo>
                  <a:pt x="10941" y="1260"/>
                </a:lnTo>
                <a:lnTo>
                  <a:pt x="10772" y="1287"/>
                </a:lnTo>
                <a:lnTo>
                  <a:pt x="10603" y="1260"/>
                </a:lnTo>
                <a:lnTo>
                  <a:pt x="10490" y="1233"/>
                </a:lnTo>
                <a:lnTo>
                  <a:pt x="10378" y="1152"/>
                </a:lnTo>
                <a:lnTo>
                  <a:pt x="10321" y="1072"/>
                </a:lnTo>
                <a:lnTo>
                  <a:pt x="10378" y="992"/>
                </a:lnTo>
                <a:lnTo>
                  <a:pt x="10490" y="911"/>
                </a:lnTo>
                <a:lnTo>
                  <a:pt x="10603" y="884"/>
                </a:lnTo>
                <a:lnTo>
                  <a:pt x="10772" y="858"/>
                </a:lnTo>
                <a:close/>
                <a:moveTo>
                  <a:pt x="12407" y="1769"/>
                </a:moveTo>
                <a:lnTo>
                  <a:pt x="12464" y="1795"/>
                </a:lnTo>
                <a:lnTo>
                  <a:pt x="12520" y="1849"/>
                </a:lnTo>
                <a:lnTo>
                  <a:pt x="12577" y="1876"/>
                </a:lnTo>
                <a:lnTo>
                  <a:pt x="12464" y="1983"/>
                </a:lnTo>
                <a:lnTo>
                  <a:pt x="12407" y="1983"/>
                </a:lnTo>
                <a:lnTo>
                  <a:pt x="12295" y="2010"/>
                </a:lnTo>
                <a:lnTo>
                  <a:pt x="9193" y="2010"/>
                </a:lnTo>
                <a:lnTo>
                  <a:pt x="9080" y="1983"/>
                </a:lnTo>
                <a:lnTo>
                  <a:pt x="9023" y="1983"/>
                </a:lnTo>
                <a:lnTo>
                  <a:pt x="8968" y="1930"/>
                </a:lnTo>
                <a:lnTo>
                  <a:pt x="8911" y="1876"/>
                </a:lnTo>
                <a:lnTo>
                  <a:pt x="8968" y="1849"/>
                </a:lnTo>
                <a:lnTo>
                  <a:pt x="9023" y="1795"/>
                </a:lnTo>
                <a:lnTo>
                  <a:pt x="9080" y="1769"/>
                </a:lnTo>
                <a:close/>
                <a:moveTo>
                  <a:pt x="19908" y="3082"/>
                </a:moveTo>
                <a:lnTo>
                  <a:pt x="19908" y="18491"/>
                </a:lnTo>
                <a:lnTo>
                  <a:pt x="1636" y="18491"/>
                </a:lnTo>
                <a:lnTo>
                  <a:pt x="1636" y="3082"/>
                </a:lnTo>
                <a:close/>
                <a:moveTo>
                  <a:pt x="10433" y="19161"/>
                </a:moveTo>
                <a:lnTo>
                  <a:pt x="10095" y="19215"/>
                </a:lnTo>
                <a:lnTo>
                  <a:pt x="9813" y="19295"/>
                </a:lnTo>
                <a:lnTo>
                  <a:pt x="9531" y="19402"/>
                </a:lnTo>
                <a:lnTo>
                  <a:pt x="9362" y="19510"/>
                </a:lnTo>
                <a:lnTo>
                  <a:pt x="9193" y="19670"/>
                </a:lnTo>
                <a:lnTo>
                  <a:pt x="9080" y="19805"/>
                </a:lnTo>
                <a:lnTo>
                  <a:pt x="9023" y="19992"/>
                </a:lnTo>
                <a:lnTo>
                  <a:pt x="9080" y="20153"/>
                </a:lnTo>
                <a:lnTo>
                  <a:pt x="9193" y="20313"/>
                </a:lnTo>
                <a:lnTo>
                  <a:pt x="9362" y="20448"/>
                </a:lnTo>
                <a:lnTo>
                  <a:pt x="9531" y="20555"/>
                </a:lnTo>
                <a:lnTo>
                  <a:pt x="9813" y="20662"/>
                </a:lnTo>
                <a:lnTo>
                  <a:pt x="10095" y="20743"/>
                </a:lnTo>
                <a:lnTo>
                  <a:pt x="10433" y="20796"/>
                </a:lnTo>
                <a:lnTo>
                  <a:pt x="10772" y="20823"/>
                </a:lnTo>
                <a:lnTo>
                  <a:pt x="11110" y="20796"/>
                </a:lnTo>
                <a:lnTo>
                  <a:pt x="11448" y="20743"/>
                </a:lnTo>
                <a:lnTo>
                  <a:pt x="11731" y="20662"/>
                </a:lnTo>
                <a:lnTo>
                  <a:pt x="12013" y="20555"/>
                </a:lnTo>
                <a:lnTo>
                  <a:pt x="12239" y="20448"/>
                </a:lnTo>
                <a:lnTo>
                  <a:pt x="12407" y="20313"/>
                </a:lnTo>
                <a:lnTo>
                  <a:pt x="12520" y="19992"/>
                </a:lnTo>
                <a:lnTo>
                  <a:pt x="12464" y="19805"/>
                </a:lnTo>
                <a:lnTo>
                  <a:pt x="12407" y="19670"/>
                </a:lnTo>
                <a:lnTo>
                  <a:pt x="12239" y="19510"/>
                </a:lnTo>
                <a:lnTo>
                  <a:pt x="12013" y="19402"/>
                </a:lnTo>
                <a:lnTo>
                  <a:pt x="11731" y="19295"/>
                </a:lnTo>
                <a:lnTo>
                  <a:pt x="11448" y="19215"/>
                </a:lnTo>
                <a:lnTo>
                  <a:pt x="11110" y="19161"/>
                </a:lnTo>
                <a:close/>
                <a:moveTo>
                  <a:pt x="10772" y="19081"/>
                </a:moveTo>
                <a:lnTo>
                  <a:pt x="11167" y="19108"/>
                </a:lnTo>
                <a:lnTo>
                  <a:pt x="11505" y="19161"/>
                </a:lnTo>
                <a:lnTo>
                  <a:pt x="11844" y="19242"/>
                </a:lnTo>
                <a:lnTo>
                  <a:pt x="12126" y="19349"/>
                </a:lnTo>
                <a:lnTo>
                  <a:pt x="12351" y="19483"/>
                </a:lnTo>
                <a:lnTo>
                  <a:pt x="12520" y="19643"/>
                </a:lnTo>
                <a:lnTo>
                  <a:pt x="12633" y="19805"/>
                </a:lnTo>
                <a:lnTo>
                  <a:pt x="12690" y="19992"/>
                </a:lnTo>
                <a:lnTo>
                  <a:pt x="12633" y="20153"/>
                </a:lnTo>
                <a:lnTo>
                  <a:pt x="12520" y="20340"/>
                </a:lnTo>
                <a:lnTo>
                  <a:pt x="12351" y="20474"/>
                </a:lnTo>
                <a:lnTo>
                  <a:pt x="12126" y="20608"/>
                </a:lnTo>
                <a:lnTo>
                  <a:pt x="11844" y="20716"/>
                </a:lnTo>
                <a:lnTo>
                  <a:pt x="11505" y="20796"/>
                </a:lnTo>
                <a:lnTo>
                  <a:pt x="11167" y="20850"/>
                </a:lnTo>
                <a:lnTo>
                  <a:pt x="10772" y="20876"/>
                </a:lnTo>
                <a:lnTo>
                  <a:pt x="10433" y="20850"/>
                </a:lnTo>
                <a:lnTo>
                  <a:pt x="10039" y="20796"/>
                </a:lnTo>
                <a:lnTo>
                  <a:pt x="9757" y="20716"/>
                </a:lnTo>
                <a:lnTo>
                  <a:pt x="9474" y="20608"/>
                </a:lnTo>
                <a:lnTo>
                  <a:pt x="9249" y="20474"/>
                </a:lnTo>
                <a:lnTo>
                  <a:pt x="9080" y="20340"/>
                </a:lnTo>
                <a:lnTo>
                  <a:pt x="8968" y="20153"/>
                </a:lnTo>
                <a:lnTo>
                  <a:pt x="8911" y="19992"/>
                </a:lnTo>
                <a:lnTo>
                  <a:pt x="8968" y="19805"/>
                </a:lnTo>
                <a:lnTo>
                  <a:pt x="9080" y="19643"/>
                </a:lnTo>
                <a:lnTo>
                  <a:pt x="9249" y="19483"/>
                </a:lnTo>
                <a:lnTo>
                  <a:pt x="9474" y="19349"/>
                </a:lnTo>
                <a:lnTo>
                  <a:pt x="9757" y="19242"/>
                </a:lnTo>
                <a:lnTo>
                  <a:pt x="10039" y="19161"/>
                </a:lnTo>
                <a:lnTo>
                  <a:pt x="10433" y="19108"/>
                </a:lnTo>
                <a:lnTo>
                  <a:pt x="10772" y="19081"/>
                </a:lnTo>
                <a:close/>
                <a:moveTo>
                  <a:pt x="3272" y="268"/>
                </a:moveTo>
                <a:lnTo>
                  <a:pt x="2708" y="295"/>
                </a:lnTo>
                <a:lnTo>
                  <a:pt x="2200" y="375"/>
                </a:lnTo>
                <a:lnTo>
                  <a:pt x="1749" y="482"/>
                </a:lnTo>
                <a:lnTo>
                  <a:pt x="1354" y="643"/>
                </a:lnTo>
                <a:lnTo>
                  <a:pt x="1072" y="831"/>
                </a:lnTo>
                <a:lnTo>
                  <a:pt x="790" y="1045"/>
                </a:lnTo>
                <a:lnTo>
                  <a:pt x="621" y="1287"/>
                </a:lnTo>
                <a:lnTo>
                  <a:pt x="621" y="20287"/>
                </a:lnTo>
                <a:lnTo>
                  <a:pt x="790" y="20528"/>
                </a:lnTo>
                <a:lnTo>
                  <a:pt x="1072" y="20743"/>
                </a:lnTo>
                <a:lnTo>
                  <a:pt x="1354" y="20930"/>
                </a:lnTo>
                <a:lnTo>
                  <a:pt x="1749" y="21091"/>
                </a:lnTo>
                <a:lnTo>
                  <a:pt x="2200" y="21198"/>
                </a:lnTo>
                <a:lnTo>
                  <a:pt x="2708" y="21278"/>
                </a:lnTo>
                <a:lnTo>
                  <a:pt x="3272" y="21305"/>
                </a:lnTo>
                <a:lnTo>
                  <a:pt x="18329" y="21305"/>
                </a:lnTo>
                <a:lnTo>
                  <a:pt x="18893" y="21278"/>
                </a:lnTo>
                <a:lnTo>
                  <a:pt x="19401" y="21198"/>
                </a:lnTo>
                <a:lnTo>
                  <a:pt x="19852" y="21091"/>
                </a:lnTo>
                <a:lnTo>
                  <a:pt x="20247" y="20930"/>
                </a:lnTo>
                <a:lnTo>
                  <a:pt x="20528" y="20743"/>
                </a:lnTo>
                <a:lnTo>
                  <a:pt x="20811" y="20528"/>
                </a:lnTo>
                <a:lnTo>
                  <a:pt x="20979" y="20287"/>
                </a:lnTo>
                <a:lnTo>
                  <a:pt x="21036" y="20046"/>
                </a:lnTo>
                <a:lnTo>
                  <a:pt x="21036" y="1528"/>
                </a:lnTo>
                <a:lnTo>
                  <a:pt x="20979" y="1287"/>
                </a:lnTo>
                <a:lnTo>
                  <a:pt x="20811" y="1045"/>
                </a:lnTo>
                <a:lnTo>
                  <a:pt x="20528" y="831"/>
                </a:lnTo>
                <a:lnTo>
                  <a:pt x="20247" y="643"/>
                </a:lnTo>
                <a:lnTo>
                  <a:pt x="19852" y="482"/>
                </a:lnTo>
                <a:lnTo>
                  <a:pt x="19401" y="375"/>
                </a:lnTo>
                <a:lnTo>
                  <a:pt x="18893" y="295"/>
                </a:lnTo>
                <a:lnTo>
                  <a:pt x="18329" y="268"/>
                </a:lnTo>
                <a:close/>
                <a:moveTo>
                  <a:pt x="18329" y="214"/>
                </a:moveTo>
                <a:lnTo>
                  <a:pt x="18893" y="241"/>
                </a:lnTo>
                <a:lnTo>
                  <a:pt x="19457" y="322"/>
                </a:lnTo>
                <a:lnTo>
                  <a:pt x="19908" y="429"/>
                </a:lnTo>
                <a:lnTo>
                  <a:pt x="20303" y="590"/>
                </a:lnTo>
                <a:lnTo>
                  <a:pt x="20641" y="804"/>
                </a:lnTo>
                <a:lnTo>
                  <a:pt x="20923" y="1019"/>
                </a:lnTo>
                <a:lnTo>
                  <a:pt x="21092" y="1260"/>
                </a:lnTo>
                <a:lnTo>
                  <a:pt x="21149" y="1528"/>
                </a:lnTo>
                <a:lnTo>
                  <a:pt x="21149" y="20046"/>
                </a:lnTo>
                <a:lnTo>
                  <a:pt x="21092" y="20313"/>
                </a:lnTo>
                <a:lnTo>
                  <a:pt x="20923" y="20555"/>
                </a:lnTo>
                <a:lnTo>
                  <a:pt x="20641" y="20796"/>
                </a:lnTo>
                <a:lnTo>
                  <a:pt x="20303" y="20983"/>
                </a:lnTo>
                <a:lnTo>
                  <a:pt x="19908" y="21144"/>
                </a:lnTo>
                <a:lnTo>
                  <a:pt x="19457" y="21278"/>
                </a:lnTo>
                <a:lnTo>
                  <a:pt x="18893" y="21359"/>
                </a:lnTo>
                <a:lnTo>
                  <a:pt x="18329" y="21386"/>
                </a:lnTo>
                <a:lnTo>
                  <a:pt x="3272" y="21386"/>
                </a:lnTo>
                <a:lnTo>
                  <a:pt x="2708" y="21359"/>
                </a:lnTo>
                <a:lnTo>
                  <a:pt x="2143" y="21278"/>
                </a:lnTo>
                <a:lnTo>
                  <a:pt x="1692" y="21144"/>
                </a:lnTo>
                <a:lnTo>
                  <a:pt x="1298" y="20983"/>
                </a:lnTo>
                <a:lnTo>
                  <a:pt x="959" y="20796"/>
                </a:lnTo>
                <a:lnTo>
                  <a:pt x="677" y="20555"/>
                </a:lnTo>
                <a:lnTo>
                  <a:pt x="508" y="20313"/>
                </a:lnTo>
                <a:lnTo>
                  <a:pt x="451" y="20046"/>
                </a:lnTo>
                <a:lnTo>
                  <a:pt x="451" y="1528"/>
                </a:lnTo>
                <a:lnTo>
                  <a:pt x="508" y="1260"/>
                </a:lnTo>
                <a:lnTo>
                  <a:pt x="677" y="1019"/>
                </a:lnTo>
                <a:lnTo>
                  <a:pt x="959" y="804"/>
                </a:lnTo>
                <a:lnTo>
                  <a:pt x="1298" y="590"/>
                </a:lnTo>
                <a:lnTo>
                  <a:pt x="1692" y="429"/>
                </a:lnTo>
                <a:lnTo>
                  <a:pt x="2143" y="322"/>
                </a:lnTo>
                <a:lnTo>
                  <a:pt x="2708" y="241"/>
                </a:lnTo>
                <a:lnTo>
                  <a:pt x="3272" y="214"/>
                </a:lnTo>
                <a:close/>
                <a:moveTo>
                  <a:pt x="3272" y="0"/>
                </a:moveTo>
                <a:lnTo>
                  <a:pt x="2595" y="27"/>
                </a:lnTo>
                <a:lnTo>
                  <a:pt x="2030" y="107"/>
                </a:lnTo>
                <a:lnTo>
                  <a:pt x="1466" y="241"/>
                </a:lnTo>
                <a:lnTo>
                  <a:pt x="959" y="456"/>
                </a:lnTo>
                <a:lnTo>
                  <a:pt x="564" y="670"/>
                </a:lnTo>
                <a:lnTo>
                  <a:pt x="226" y="938"/>
                </a:lnTo>
                <a:lnTo>
                  <a:pt x="56" y="1233"/>
                </a:lnTo>
                <a:lnTo>
                  <a:pt x="0" y="1528"/>
                </a:lnTo>
                <a:lnTo>
                  <a:pt x="0" y="20046"/>
                </a:lnTo>
                <a:lnTo>
                  <a:pt x="56" y="20340"/>
                </a:lnTo>
                <a:lnTo>
                  <a:pt x="226" y="20635"/>
                </a:lnTo>
                <a:lnTo>
                  <a:pt x="564" y="20903"/>
                </a:lnTo>
                <a:lnTo>
                  <a:pt x="959" y="21144"/>
                </a:lnTo>
                <a:lnTo>
                  <a:pt x="1466" y="21332"/>
                </a:lnTo>
                <a:lnTo>
                  <a:pt x="2030" y="21466"/>
                </a:lnTo>
                <a:lnTo>
                  <a:pt x="2595" y="21573"/>
                </a:lnTo>
                <a:lnTo>
                  <a:pt x="3272" y="21600"/>
                </a:lnTo>
                <a:lnTo>
                  <a:pt x="18329" y="21600"/>
                </a:lnTo>
                <a:lnTo>
                  <a:pt x="19005" y="21573"/>
                </a:lnTo>
                <a:lnTo>
                  <a:pt x="19570" y="21466"/>
                </a:lnTo>
                <a:lnTo>
                  <a:pt x="20134" y="21332"/>
                </a:lnTo>
                <a:lnTo>
                  <a:pt x="20641" y="21144"/>
                </a:lnTo>
                <a:lnTo>
                  <a:pt x="21036" y="20903"/>
                </a:lnTo>
                <a:lnTo>
                  <a:pt x="21374" y="20635"/>
                </a:lnTo>
                <a:lnTo>
                  <a:pt x="21544" y="20340"/>
                </a:lnTo>
                <a:lnTo>
                  <a:pt x="21600" y="20046"/>
                </a:lnTo>
                <a:lnTo>
                  <a:pt x="21600" y="1528"/>
                </a:lnTo>
                <a:lnTo>
                  <a:pt x="21544" y="1233"/>
                </a:lnTo>
                <a:lnTo>
                  <a:pt x="21374" y="938"/>
                </a:lnTo>
                <a:lnTo>
                  <a:pt x="21036" y="670"/>
                </a:lnTo>
                <a:lnTo>
                  <a:pt x="20641" y="456"/>
                </a:lnTo>
                <a:lnTo>
                  <a:pt x="20134" y="241"/>
                </a:lnTo>
                <a:lnTo>
                  <a:pt x="19570" y="107"/>
                </a:lnTo>
                <a:lnTo>
                  <a:pt x="19005" y="27"/>
                </a:lnTo>
                <a:lnTo>
                  <a:pt x="18329" y="0"/>
                </a:lnTo>
                <a:close/>
              </a:path>
            </a:pathLst>
          </a:custGeom>
          <a:solidFill>
            <a:srgbClr val="FFFFFF">
              <a:alpha val="11150"/>
            </a:srgbClr>
          </a:solidFill>
          <a:ln w="19050">
            <a:solidFill>
              <a:srgbClr val="FFFFFF"/>
            </a:solidFill>
          </a:ln>
        </p:spPr>
        <p:txBody>
          <a:bodyPr lIns="45719" rIns="45719" anchor="ctr"/>
          <a:lstStyle/>
          <a:p>
            <a:endParaRPr/>
          </a:p>
        </p:txBody>
      </p:sp>
      <p:pic>
        <p:nvPicPr>
          <p:cNvPr id="289" name="图片 12" descr="图片 12"/>
          <p:cNvPicPr>
            <a:picLocks noChangeAspect="1"/>
          </p:cNvPicPr>
          <p:nvPr/>
        </p:nvPicPr>
        <p:blipFill>
          <a:blip r:embed="rId2">
            <a:extLst/>
          </a:blip>
          <a:stretch>
            <a:fillRect/>
          </a:stretch>
        </p:blipFill>
        <p:spPr>
          <a:xfrm>
            <a:off x="3452517" y="801191"/>
            <a:ext cx="1864110" cy="33139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itle 1"/>
          <p:cNvSpPr txBox="1">
            <a:spLocks noGrp="1"/>
          </p:cNvSpPr>
          <p:nvPr>
            <p:ph type="title"/>
          </p:nvPr>
        </p:nvSpPr>
        <p:spPr>
          <a:xfrm>
            <a:off x="-2973121" y="668871"/>
            <a:ext cx="9156001" cy="857401"/>
          </a:xfrm>
          <a:prstGeom prst="rect">
            <a:avLst/>
          </a:prstGeom>
        </p:spPr>
        <p:txBody>
          <a:bodyPr/>
          <a:lstStyle>
            <a:lvl1pPr>
              <a:defRPr sz="2800"/>
            </a:lvl1pPr>
          </a:lstStyle>
          <a:p>
            <a:r>
              <a:t>Next Steps</a:t>
            </a:r>
          </a:p>
        </p:txBody>
      </p:sp>
      <p:sp>
        <p:nvSpPr>
          <p:cNvPr id="292" name="Shape 117"/>
          <p:cNvSpPr txBox="1"/>
          <p:nvPr/>
        </p:nvSpPr>
        <p:spPr>
          <a:xfrm>
            <a:off x="2315963" y="1778342"/>
            <a:ext cx="4512074" cy="175646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lnSpc>
                <a:spcPct val="200000"/>
              </a:lnSpc>
              <a:buFont typeface="Arial"/>
              <a:defRPr sz="1600">
                <a:solidFill>
                  <a:srgbClr val="FFFFFF"/>
                </a:solidFill>
              </a:defRPr>
            </a:pPr>
            <a:r>
              <a:t>Continue to perform user research</a:t>
            </a:r>
          </a:p>
          <a:p>
            <a:pPr algn="ctr">
              <a:lnSpc>
                <a:spcPct val="200000"/>
              </a:lnSpc>
              <a:buFont typeface="Arial"/>
              <a:defRPr sz="1600">
                <a:solidFill>
                  <a:srgbClr val="FFFFFF"/>
                </a:solidFill>
              </a:defRPr>
            </a:pPr>
            <a:r>
              <a:t>Validate our initial product construct</a:t>
            </a:r>
          </a:p>
          <a:p>
            <a:pPr algn="ctr">
              <a:lnSpc>
                <a:spcPct val="200000"/>
              </a:lnSpc>
              <a:buFont typeface="Arial"/>
              <a:defRPr sz="1600">
                <a:solidFill>
                  <a:srgbClr val="FFFFFF"/>
                </a:solidFill>
              </a:defRPr>
            </a:pPr>
            <a:r>
              <a:t>Explore technical feasibility </a:t>
            </a:r>
          </a:p>
          <a:p>
            <a:pPr algn="ctr">
              <a:lnSpc>
                <a:spcPct val="200000"/>
              </a:lnSpc>
              <a:buFont typeface="Arial"/>
              <a:defRPr sz="1600">
                <a:solidFill>
                  <a:srgbClr val="FFFFFF"/>
                </a:solidFill>
              </a:defRPr>
            </a:pPr>
            <a:r>
              <a:t>Iterate, iterate, iterate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92"/>
                                        </p:tgtEl>
                                        <p:attrNameLst>
                                          <p:attrName>style.visibility</p:attrName>
                                        </p:attrNameLst>
                                      </p:cBhvr>
                                      <p:to>
                                        <p:strVal val="visible"/>
                                      </p:to>
                                    </p:set>
                                    <p:anim calcmode="lin" valueType="num">
                                      <p:cBhvr>
                                        <p:cTn id="7" dur="500" fill="hold"/>
                                        <p:tgtEl>
                                          <p:spTgt spid="292"/>
                                        </p:tgtEl>
                                        <p:attrNameLst>
                                          <p:attrName>ppt_x</p:attrName>
                                        </p:attrNameLst>
                                      </p:cBhvr>
                                      <p:tavLst>
                                        <p:tav tm="0">
                                          <p:val>
                                            <p:strVal val="#ppt_x"/>
                                          </p:val>
                                        </p:tav>
                                        <p:tav tm="100000">
                                          <p:val>
                                            <p:strVal val="#ppt_x"/>
                                          </p:val>
                                        </p:tav>
                                      </p:tavLst>
                                    </p:anim>
                                    <p:anim calcmode="lin" valueType="num">
                                      <p:cBhvr>
                                        <p:cTn id="8" dur="500" fill="hold"/>
                                        <p:tgtEl>
                                          <p:spTgt spid="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94" name="Shape 135"/>
          <p:cNvSpPr txBox="1">
            <a:spLocks noGrp="1"/>
          </p:cNvSpPr>
          <p:nvPr>
            <p:ph type="title"/>
          </p:nvPr>
        </p:nvSpPr>
        <p:spPr>
          <a:xfrm>
            <a:off x="3330119" y="1429726"/>
            <a:ext cx="2406601" cy="2215801"/>
          </a:xfrm>
          <a:prstGeom prst="rect">
            <a:avLst/>
          </a:prstGeom>
          <a:solidFill>
            <a:srgbClr val="000000">
              <a:alpha val="32690"/>
            </a:srgbClr>
          </a:solidFill>
        </p:spPr>
        <p:txBody>
          <a:bodyPr anchor="ctr"/>
          <a:lstStyle/>
          <a:p>
            <a:pPr defTabSz="877823">
              <a:defRPr sz="3455"/>
            </a:pPr>
            <a:r>
              <a:t/>
            </a:r>
            <a:br/>
            <a:r>
              <a:t/>
            </a:r>
            <a:br/>
            <a:r>
              <a:t>Questions?</a:t>
            </a:r>
          </a:p>
        </p:txBody>
      </p:sp>
      <p:sp>
        <p:nvSpPr>
          <p:cNvPr id="295" name="Shape 268"/>
          <p:cNvSpPr/>
          <p:nvPr/>
        </p:nvSpPr>
        <p:spPr>
          <a:xfrm>
            <a:off x="4228311" y="2035219"/>
            <a:ext cx="687378" cy="691590"/>
          </a:xfrm>
          <a:custGeom>
            <a:avLst/>
            <a:gdLst/>
            <a:ahLst/>
            <a:cxnLst>
              <a:cxn ang="0">
                <a:pos x="wd2" y="hd2"/>
              </a:cxn>
              <a:cxn ang="5400000">
                <a:pos x="wd2" y="hd2"/>
              </a:cxn>
              <a:cxn ang="10800000">
                <a:pos x="wd2" y="hd2"/>
              </a:cxn>
              <a:cxn ang="16200000">
                <a:pos x="wd2" y="hd2"/>
              </a:cxn>
            </a:cxnLst>
            <a:rect l="0" t="0" r="r" b="b"/>
            <a:pathLst>
              <a:path w="21600" h="21600" extrusionOk="0">
                <a:moveTo>
                  <a:pt x="6536" y="10124"/>
                </a:moveTo>
                <a:lnTo>
                  <a:pt x="6635" y="10158"/>
                </a:lnTo>
                <a:lnTo>
                  <a:pt x="6735" y="10223"/>
                </a:lnTo>
                <a:lnTo>
                  <a:pt x="6802" y="10322"/>
                </a:lnTo>
                <a:lnTo>
                  <a:pt x="6835" y="10454"/>
                </a:lnTo>
                <a:lnTo>
                  <a:pt x="6835" y="10553"/>
                </a:lnTo>
                <a:lnTo>
                  <a:pt x="6802" y="10717"/>
                </a:lnTo>
                <a:lnTo>
                  <a:pt x="6603" y="10915"/>
                </a:lnTo>
                <a:lnTo>
                  <a:pt x="6436" y="10949"/>
                </a:lnTo>
                <a:lnTo>
                  <a:pt x="6271" y="10915"/>
                </a:lnTo>
                <a:lnTo>
                  <a:pt x="6072" y="10717"/>
                </a:lnTo>
                <a:lnTo>
                  <a:pt x="6038" y="10553"/>
                </a:lnTo>
                <a:lnTo>
                  <a:pt x="6072" y="10388"/>
                </a:lnTo>
                <a:lnTo>
                  <a:pt x="6172" y="10223"/>
                </a:lnTo>
                <a:lnTo>
                  <a:pt x="6271" y="10158"/>
                </a:lnTo>
                <a:lnTo>
                  <a:pt x="6404" y="10124"/>
                </a:lnTo>
                <a:close/>
                <a:moveTo>
                  <a:pt x="15229" y="10124"/>
                </a:moveTo>
                <a:lnTo>
                  <a:pt x="15329" y="10158"/>
                </a:lnTo>
                <a:lnTo>
                  <a:pt x="15428" y="10223"/>
                </a:lnTo>
                <a:lnTo>
                  <a:pt x="15495" y="10322"/>
                </a:lnTo>
                <a:lnTo>
                  <a:pt x="15528" y="10454"/>
                </a:lnTo>
                <a:lnTo>
                  <a:pt x="15528" y="10553"/>
                </a:lnTo>
                <a:lnTo>
                  <a:pt x="15495" y="10717"/>
                </a:lnTo>
                <a:lnTo>
                  <a:pt x="15296" y="10915"/>
                </a:lnTo>
                <a:lnTo>
                  <a:pt x="15130" y="10949"/>
                </a:lnTo>
                <a:lnTo>
                  <a:pt x="14965" y="10915"/>
                </a:lnTo>
                <a:lnTo>
                  <a:pt x="14765" y="10717"/>
                </a:lnTo>
                <a:lnTo>
                  <a:pt x="14731" y="10553"/>
                </a:lnTo>
                <a:lnTo>
                  <a:pt x="14765" y="10388"/>
                </a:lnTo>
                <a:lnTo>
                  <a:pt x="14865" y="10223"/>
                </a:lnTo>
                <a:lnTo>
                  <a:pt x="14965" y="10158"/>
                </a:lnTo>
                <a:lnTo>
                  <a:pt x="15097" y="10124"/>
                </a:lnTo>
                <a:close/>
                <a:moveTo>
                  <a:pt x="6503" y="9597"/>
                </a:moveTo>
                <a:lnTo>
                  <a:pt x="6271" y="9629"/>
                </a:lnTo>
                <a:lnTo>
                  <a:pt x="6038" y="9728"/>
                </a:lnTo>
                <a:lnTo>
                  <a:pt x="5873" y="9893"/>
                </a:lnTo>
                <a:lnTo>
                  <a:pt x="5707" y="10091"/>
                </a:lnTo>
                <a:lnTo>
                  <a:pt x="5607" y="10257"/>
                </a:lnTo>
                <a:lnTo>
                  <a:pt x="5540" y="10454"/>
                </a:lnTo>
                <a:lnTo>
                  <a:pt x="5475" y="10618"/>
                </a:lnTo>
                <a:lnTo>
                  <a:pt x="5475" y="10816"/>
                </a:lnTo>
                <a:lnTo>
                  <a:pt x="5408" y="11147"/>
                </a:lnTo>
                <a:lnTo>
                  <a:pt x="5408" y="11377"/>
                </a:lnTo>
                <a:lnTo>
                  <a:pt x="5475" y="11608"/>
                </a:lnTo>
                <a:lnTo>
                  <a:pt x="5540" y="11806"/>
                </a:lnTo>
                <a:lnTo>
                  <a:pt x="5674" y="11971"/>
                </a:lnTo>
                <a:lnTo>
                  <a:pt x="5806" y="12136"/>
                </a:lnTo>
                <a:lnTo>
                  <a:pt x="5973" y="12235"/>
                </a:lnTo>
                <a:lnTo>
                  <a:pt x="6172" y="12334"/>
                </a:lnTo>
                <a:lnTo>
                  <a:pt x="6404" y="12399"/>
                </a:lnTo>
                <a:lnTo>
                  <a:pt x="6670" y="12433"/>
                </a:lnTo>
                <a:lnTo>
                  <a:pt x="6901" y="12399"/>
                </a:lnTo>
                <a:lnTo>
                  <a:pt x="7133" y="12334"/>
                </a:lnTo>
                <a:lnTo>
                  <a:pt x="7332" y="12235"/>
                </a:lnTo>
                <a:lnTo>
                  <a:pt x="7499" y="12102"/>
                </a:lnTo>
                <a:lnTo>
                  <a:pt x="7665" y="11938"/>
                </a:lnTo>
                <a:lnTo>
                  <a:pt x="7797" y="11741"/>
                </a:lnTo>
                <a:lnTo>
                  <a:pt x="7897" y="11543"/>
                </a:lnTo>
                <a:lnTo>
                  <a:pt x="7964" y="11311"/>
                </a:lnTo>
                <a:lnTo>
                  <a:pt x="7996" y="11081"/>
                </a:lnTo>
                <a:lnTo>
                  <a:pt x="7964" y="10850"/>
                </a:lnTo>
                <a:lnTo>
                  <a:pt x="7930" y="10618"/>
                </a:lnTo>
                <a:lnTo>
                  <a:pt x="7864" y="10421"/>
                </a:lnTo>
                <a:lnTo>
                  <a:pt x="7765" y="10190"/>
                </a:lnTo>
                <a:lnTo>
                  <a:pt x="7399" y="9827"/>
                </a:lnTo>
                <a:lnTo>
                  <a:pt x="7200" y="9695"/>
                </a:lnTo>
                <a:lnTo>
                  <a:pt x="6968" y="9629"/>
                </a:lnTo>
                <a:lnTo>
                  <a:pt x="6735" y="9597"/>
                </a:lnTo>
                <a:close/>
                <a:moveTo>
                  <a:pt x="15196" y="9597"/>
                </a:moveTo>
                <a:lnTo>
                  <a:pt x="14965" y="9629"/>
                </a:lnTo>
                <a:lnTo>
                  <a:pt x="14731" y="9728"/>
                </a:lnTo>
                <a:lnTo>
                  <a:pt x="14566" y="9893"/>
                </a:lnTo>
                <a:lnTo>
                  <a:pt x="14400" y="10091"/>
                </a:lnTo>
                <a:lnTo>
                  <a:pt x="14300" y="10257"/>
                </a:lnTo>
                <a:lnTo>
                  <a:pt x="14234" y="10454"/>
                </a:lnTo>
                <a:lnTo>
                  <a:pt x="14168" y="10618"/>
                </a:lnTo>
                <a:lnTo>
                  <a:pt x="14168" y="10816"/>
                </a:lnTo>
                <a:lnTo>
                  <a:pt x="14101" y="11147"/>
                </a:lnTo>
                <a:lnTo>
                  <a:pt x="14101" y="11377"/>
                </a:lnTo>
                <a:lnTo>
                  <a:pt x="14168" y="11608"/>
                </a:lnTo>
                <a:lnTo>
                  <a:pt x="14234" y="11806"/>
                </a:lnTo>
                <a:lnTo>
                  <a:pt x="14367" y="11971"/>
                </a:lnTo>
                <a:lnTo>
                  <a:pt x="14500" y="12136"/>
                </a:lnTo>
                <a:lnTo>
                  <a:pt x="14666" y="12235"/>
                </a:lnTo>
                <a:lnTo>
                  <a:pt x="14865" y="12334"/>
                </a:lnTo>
                <a:lnTo>
                  <a:pt x="15097" y="12399"/>
                </a:lnTo>
                <a:lnTo>
                  <a:pt x="15363" y="12433"/>
                </a:lnTo>
                <a:lnTo>
                  <a:pt x="15595" y="12399"/>
                </a:lnTo>
                <a:lnTo>
                  <a:pt x="15826" y="12334"/>
                </a:lnTo>
                <a:lnTo>
                  <a:pt x="16025" y="12235"/>
                </a:lnTo>
                <a:lnTo>
                  <a:pt x="16192" y="12102"/>
                </a:lnTo>
                <a:lnTo>
                  <a:pt x="16358" y="11938"/>
                </a:lnTo>
                <a:lnTo>
                  <a:pt x="16490" y="11741"/>
                </a:lnTo>
                <a:lnTo>
                  <a:pt x="16590" y="11543"/>
                </a:lnTo>
                <a:lnTo>
                  <a:pt x="16657" y="11311"/>
                </a:lnTo>
                <a:lnTo>
                  <a:pt x="16690" y="11081"/>
                </a:lnTo>
                <a:lnTo>
                  <a:pt x="16657" y="10850"/>
                </a:lnTo>
                <a:lnTo>
                  <a:pt x="16623" y="10618"/>
                </a:lnTo>
                <a:lnTo>
                  <a:pt x="16557" y="10421"/>
                </a:lnTo>
                <a:lnTo>
                  <a:pt x="16458" y="10190"/>
                </a:lnTo>
                <a:lnTo>
                  <a:pt x="16092" y="9827"/>
                </a:lnTo>
                <a:lnTo>
                  <a:pt x="15893" y="9695"/>
                </a:lnTo>
                <a:lnTo>
                  <a:pt x="15661" y="9629"/>
                </a:lnTo>
                <a:lnTo>
                  <a:pt x="15428" y="9597"/>
                </a:lnTo>
                <a:close/>
                <a:moveTo>
                  <a:pt x="16324" y="14806"/>
                </a:moveTo>
                <a:lnTo>
                  <a:pt x="16192" y="14873"/>
                </a:lnTo>
                <a:lnTo>
                  <a:pt x="16060" y="14971"/>
                </a:lnTo>
                <a:lnTo>
                  <a:pt x="15826" y="15301"/>
                </a:lnTo>
                <a:lnTo>
                  <a:pt x="15562" y="15565"/>
                </a:lnTo>
                <a:lnTo>
                  <a:pt x="15263" y="15829"/>
                </a:lnTo>
                <a:lnTo>
                  <a:pt x="14930" y="16060"/>
                </a:lnTo>
                <a:lnTo>
                  <a:pt x="14599" y="16258"/>
                </a:lnTo>
                <a:lnTo>
                  <a:pt x="14234" y="16423"/>
                </a:lnTo>
                <a:lnTo>
                  <a:pt x="13870" y="16554"/>
                </a:lnTo>
                <a:lnTo>
                  <a:pt x="13471" y="16686"/>
                </a:lnTo>
                <a:lnTo>
                  <a:pt x="13073" y="16785"/>
                </a:lnTo>
                <a:lnTo>
                  <a:pt x="12675" y="16851"/>
                </a:lnTo>
                <a:lnTo>
                  <a:pt x="11879" y="16950"/>
                </a:lnTo>
                <a:lnTo>
                  <a:pt x="11082" y="16983"/>
                </a:lnTo>
                <a:lnTo>
                  <a:pt x="10319" y="16950"/>
                </a:lnTo>
                <a:lnTo>
                  <a:pt x="9987" y="16918"/>
                </a:lnTo>
                <a:lnTo>
                  <a:pt x="9689" y="16851"/>
                </a:lnTo>
                <a:lnTo>
                  <a:pt x="9091" y="16686"/>
                </a:lnTo>
                <a:lnTo>
                  <a:pt x="8494" y="16488"/>
                </a:lnTo>
                <a:lnTo>
                  <a:pt x="7930" y="16258"/>
                </a:lnTo>
                <a:lnTo>
                  <a:pt x="7399" y="16027"/>
                </a:lnTo>
                <a:lnTo>
                  <a:pt x="6835" y="15763"/>
                </a:lnTo>
                <a:lnTo>
                  <a:pt x="6536" y="15598"/>
                </a:lnTo>
                <a:lnTo>
                  <a:pt x="6271" y="15434"/>
                </a:lnTo>
                <a:lnTo>
                  <a:pt x="5806" y="14971"/>
                </a:lnTo>
                <a:lnTo>
                  <a:pt x="5740" y="14939"/>
                </a:lnTo>
                <a:lnTo>
                  <a:pt x="5575" y="14939"/>
                </a:lnTo>
                <a:lnTo>
                  <a:pt x="5508" y="15004"/>
                </a:lnTo>
                <a:lnTo>
                  <a:pt x="5441" y="15038"/>
                </a:lnTo>
                <a:lnTo>
                  <a:pt x="5441" y="15236"/>
                </a:lnTo>
                <a:lnTo>
                  <a:pt x="5475" y="15367"/>
                </a:lnTo>
                <a:lnTo>
                  <a:pt x="5540" y="15499"/>
                </a:lnTo>
                <a:lnTo>
                  <a:pt x="5740" y="15763"/>
                </a:lnTo>
                <a:lnTo>
                  <a:pt x="5973" y="15993"/>
                </a:lnTo>
                <a:lnTo>
                  <a:pt x="6237" y="16191"/>
                </a:lnTo>
                <a:lnTo>
                  <a:pt x="6536" y="16357"/>
                </a:lnTo>
                <a:lnTo>
                  <a:pt x="6869" y="16522"/>
                </a:lnTo>
                <a:lnTo>
                  <a:pt x="7432" y="16785"/>
                </a:lnTo>
                <a:lnTo>
                  <a:pt x="8096" y="17082"/>
                </a:lnTo>
                <a:lnTo>
                  <a:pt x="8759" y="17346"/>
                </a:lnTo>
                <a:lnTo>
                  <a:pt x="9455" y="17544"/>
                </a:lnTo>
                <a:lnTo>
                  <a:pt x="10152" y="17675"/>
                </a:lnTo>
                <a:lnTo>
                  <a:pt x="10585" y="17709"/>
                </a:lnTo>
                <a:lnTo>
                  <a:pt x="11015" y="17742"/>
                </a:lnTo>
                <a:lnTo>
                  <a:pt x="11480" y="17742"/>
                </a:lnTo>
                <a:lnTo>
                  <a:pt x="11944" y="17709"/>
                </a:lnTo>
                <a:lnTo>
                  <a:pt x="12409" y="17675"/>
                </a:lnTo>
                <a:lnTo>
                  <a:pt x="12874" y="17576"/>
                </a:lnTo>
                <a:lnTo>
                  <a:pt x="13305" y="17477"/>
                </a:lnTo>
                <a:lnTo>
                  <a:pt x="13770" y="17346"/>
                </a:lnTo>
                <a:lnTo>
                  <a:pt x="14201" y="17214"/>
                </a:lnTo>
                <a:lnTo>
                  <a:pt x="14632" y="17017"/>
                </a:lnTo>
                <a:lnTo>
                  <a:pt x="15030" y="16819"/>
                </a:lnTo>
                <a:lnTo>
                  <a:pt x="15428" y="16587"/>
                </a:lnTo>
                <a:lnTo>
                  <a:pt x="15794" y="16324"/>
                </a:lnTo>
                <a:lnTo>
                  <a:pt x="16125" y="16027"/>
                </a:lnTo>
                <a:lnTo>
                  <a:pt x="16424" y="15697"/>
                </a:lnTo>
                <a:lnTo>
                  <a:pt x="16722" y="15367"/>
                </a:lnTo>
                <a:lnTo>
                  <a:pt x="16789" y="15202"/>
                </a:lnTo>
                <a:lnTo>
                  <a:pt x="16756" y="15070"/>
                </a:lnTo>
                <a:lnTo>
                  <a:pt x="16690" y="14971"/>
                </a:lnTo>
                <a:lnTo>
                  <a:pt x="16590" y="14873"/>
                </a:lnTo>
                <a:lnTo>
                  <a:pt x="16458" y="14840"/>
                </a:lnTo>
                <a:lnTo>
                  <a:pt x="16324" y="14806"/>
                </a:lnTo>
                <a:close/>
                <a:moveTo>
                  <a:pt x="11580" y="924"/>
                </a:moveTo>
                <a:lnTo>
                  <a:pt x="11812" y="957"/>
                </a:lnTo>
                <a:lnTo>
                  <a:pt x="12409" y="1023"/>
                </a:lnTo>
                <a:lnTo>
                  <a:pt x="13006" y="1088"/>
                </a:lnTo>
                <a:lnTo>
                  <a:pt x="13636" y="1221"/>
                </a:lnTo>
                <a:lnTo>
                  <a:pt x="14234" y="1385"/>
                </a:lnTo>
                <a:lnTo>
                  <a:pt x="14699" y="1518"/>
                </a:lnTo>
                <a:lnTo>
                  <a:pt x="15164" y="1682"/>
                </a:lnTo>
                <a:lnTo>
                  <a:pt x="15595" y="1912"/>
                </a:lnTo>
                <a:lnTo>
                  <a:pt x="16025" y="2110"/>
                </a:lnTo>
                <a:lnTo>
                  <a:pt x="16025" y="2144"/>
                </a:lnTo>
                <a:lnTo>
                  <a:pt x="15993" y="2243"/>
                </a:lnTo>
                <a:lnTo>
                  <a:pt x="15993" y="2374"/>
                </a:lnTo>
                <a:lnTo>
                  <a:pt x="16025" y="2441"/>
                </a:lnTo>
                <a:lnTo>
                  <a:pt x="16125" y="2473"/>
                </a:lnTo>
                <a:lnTo>
                  <a:pt x="16225" y="2473"/>
                </a:lnTo>
                <a:lnTo>
                  <a:pt x="16324" y="2374"/>
                </a:lnTo>
                <a:lnTo>
                  <a:pt x="16358" y="2374"/>
                </a:lnTo>
                <a:lnTo>
                  <a:pt x="16358" y="2342"/>
                </a:lnTo>
                <a:lnTo>
                  <a:pt x="16391" y="2342"/>
                </a:lnTo>
                <a:lnTo>
                  <a:pt x="16557" y="2441"/>
                </a:lnTo>
                <a:lnTo>
                  <a:pt x="16490" y="2540"/>
                </a:lnTo>
                <a:lnTo>
                  <a:pt x="16490" y="2704"/>
                </a:lnTo>
                <a:lnTo>
                  <a:pt x="16557" y="2738"/>
                </a:lnTo>
                <a:lnTo>
                  <a:pt x="16590" y="2770"/>
                </a:lnTo>
                <a:lnTo>
                  <a:pt x="16657" y="2738"/>
                </a:lnTo>
                <a:lnTo>
                  <a:pt x="16690" y="2704"/>
                </a:lnTo>
                <a:lnTo>
                  <a:pt x="16789" y="2605"/>
                </a:lnTo>
                <a:lnTo>
                  <a:pt x="16822" y="2605"/>
                </a:lnTo>
                <a:lnTo>
                  <a:pt x="17088" y="2803"/>
                </a:lnTo>
                <a:lnTo>
                  <a:pt x="17021" y="2968"/>
                </a:lnTo>
                <a:lnTo>
                  <a:pt x="17021" y="3034"/>
                </a:lnTo>
                <a:lnTo>
                  <a:pt x="17055" y="3166"/>
                </a:lnTo>
                <a:lnTo>
                  <a:pt x="17088" y="3232"/>
                </a:lnTo>
                <a:lnTo>
                  <a:pt x="17120" y="3265"/>
                </a:lnTo>
                <a:lnTo>
                  <a:pt x="17155" y="3265"/>
                </a:lnTo>
                <a:lnTo>
                  <a:pt x="17220" y="3232"/>
                </a:lnTo>
                <a:lnTo>
                  <a:pt x="17287" y="3198"/>
                </a:lnTo>
                <a:lnTo>
                  <a:pt x="17386" y="3099"/>
                </a:lnTo>
                <a:lnTo>
                  <a:pt x="17419" y="3034"/>
                </a:lnTo>
                <a:lnTo>
                  <a:pt x="17685" y="3265"/>
                </a:lnTo>
                <a:lnTo>
                  <a:pt x="17553" y="3430"/>
                </a:lnTo>
                <a:lnTo>
                  <a:pt x="17519" y="3529"/>
                </a:lnTo>
                <a:lnTo>
                  <a:pt x="17486" y="3628"/>
                </a:lnTo>
                <a:lnTo>
                  <a:pt x="17486" y="3693"/>
                </a:lnTo>
                <a:lnTo>
                  <a:pt x="17553" y="3727"/>
                </a:lnTo>
                <a:lnTo>
                  <a:pt x="17618" y="3759"/>
                </a:lnTo>
                <a:lnTo>
                  <a:pt x="17652" y="3759"/>
                </a:lnTo>
                <a:lnTo>
                  <a:pt x="17817" y="3661"/>
                </a:lnTo>
                <a:lnTo>
                  <a:pt x="17984" y="3529"/>
                </a:lnTo>
                <a:lnTo>
                  <a:pt x="18150" y="3693"/>
                </a:lnTo>
                <a:lnTo>
                  <a:pt x="18250" y="3826"/>
                </a:lnTo>
                <a:lnTo>
                  <a:pt x="18083" y="4089"/>
                </a:lnTo>
                <a:lnTo>
                  <a:pt x="18016" y="4155"/>
                </a:lnTo>
                <a:lnTo>
                  <a:pt x="17984" y="4287"/>
                </a:lnTo>
                <a:lnTo>
                  <a:pt x="17951" y="4386"/>
                </a:lnTo>
                <a:lnTo>
                  <a:pt x="17984" y="4452"/>
                </a:lnTo>
                <a:lnTo>
                  <a:pt x="18050" y="4485"/>
                </a:lnTo>
                <a:lnTo>
                  <a:pt x="18183" y="4452"/>
                </a:lnTo>
                <a:lnTo>
                  <a:pt x="18282" y="4386"/>
                </a:lnTo>
                <a:lnTo>
                  <a:pt x="18481" y="4222"/>
                </a:lnTo>
                <a:lnTo>
                  <a:pt x="18514" y="4123"/>
                </a:lnTo>
                <a:lnTo>
                  <a:pt x="18780" y="4485"/>
                </a:lnTo>
                <a:lnTo>
                  <a:pt x="18648" y="4617"/>
                </a:lnTo>
                <a:lnTo>
                  <a:pt x="18481" y="4749"/>
                </a:lnTo>
                <a:lnTo>
                  <a:pt x="18415" y="4848"/>
                </a:lnTo>
                <a:lnTo>
                  <a:pt x="18382" y="4947"/>
                </a:lnTo>
                <a:lnTo>
                  <a:pt x="18382" y="5013"/>
                </a:lnTo>
                <a:lnTo>
                  <a:pt x="18415" y="5046"/>
                </a:lnTo>
                <a:lnTo>
                  <a:pt x="18548" y="5078"/>
                </a:lnTo>
                <a:lnTo>
                  <a:pt x="18680" y="5046"/>
                </a:lnTo>
                <a:lnTo>
                  <a:pt x="18780" y="4979"/>
                </a:lnTo>
                <a:lnTo>
                  <a:pt x="18912" y="4914"/>
                </a:lnTo>
                <a:lnTo>
                  <a:pt x="19046" y="4848"/>
                </a:lnTo>
                <a:lnTo>
                  <a:pt x="19310" y="5310"/>
                </a:lnTo>
                <a:lnTo>
                  <a:pt x="19178" y="5409"/>
                </a:lnTo>
                <a:lnTo>
                  <a:pt x="18912" y="5639"/>
                </a:lnTo>
                <a:lnTo>
                  <a:pt x="18780" y="5738"/>
                </a:lnTo>
                <a:lnTo>
                  <a:pt x="18680" y="5870"/>
                </a:lnTo>
                <a:lnTo>
                  <a:pt x="18680" y="5903"/>
                </a:lnTo>
                <a:lnTo>
                  <a:pt x="18713" y="5936"/>
                </a:lnTo>
                <a:lnTo>
                  <a:pt x="18880" y="5936"/>
                </a:lnTo>
                <a:lnTo>
                  <a:pt x="19012" y="5903"/>
                </a:lnTo>
                <a:lnTo>
                  <a:pt x="19178" y="5837"/>
                </a:lnTo>
                <a:lnTo>
                  <a:pt x="19310" y="5738"/>
                </a:lnTo>
                <a:lnTo>
                  <a:pt x="19477" y="5639"/>
                </a:lnTo>
                <a:lnTo>
                  <a:pt x="19775" y="6364"/>
                </a:lnTo>
                <a:lnTo>
                  <a:pt x="19542" y="6463"/>
                </a:lnTo>
                <a:lnTo>
                  <a:pt x="19377" y="6562"/>
                </a:lnTo>
                <a:lnTo>
                  <a:pt x="19178" y="6695"/>
                </a:lnTo>
                <a:lnTo>
                  <a:pt x="19046" y="6859"/>
                </a:lnTo>
                <a:lnTo>
                  <a:pt x="18979" y="6958"/>
                </a:lnTo>
                <a:lnTo>
                  <a:pt x="18946" y="7057"/>
                </a:lnTo>
                <a:lnTo>
                  <a:pt x="18946" y="7123"/>
                </a:lnTo>
                <a:lnTo>
                  <a:pt x="18979" y="7156"/>
                </a:lnTo>
                <a:lnTo>
                  <a:pt x="19046" y="7190"/>
                </a:lnTo>
                <a:lnTo>
                  <a:pt x="19111" y="7190"/>
                </a:lnTo>
                <a:lnTo>
                  <a:pt x="19245" y="7123"/>
                </a:lnTo>
                <a:lnTo>
                  <a:pt x="19410" y="7024"/>
                </a:lnTo>
                <a:lnTo>
                  <a:pt x="19841" y="6826"/>
                </a:lnTo>
                <a:lnTo>
                  <a:pt x="19908" y="6794"/>
                </a:lnTo>
                <a:lnTo>
                  <a:pt x="20140" y="7486"/>
                </a:lnTo>
                <a:lnTo>
                  <a:pt x="19676" y="7684"/>
                </a:lnTo>
                <a:lnTo>
                  <a:pt x="19310" y="7848"/>
                </a:lnTo>
                <a:lnTo>
                  <a:pt x="18979" y="8046"/>
                </a:lnTo>
                <a:lnTo>
                  <a:pt x="18979" y="8113"/>
                </a:lnTo>
                <a:lnTo>
                  <a:pt x="19012" y="8145"/>
                </a:lnTo>
                <a:lnTo>
                  <a:pt x="19211" y="8179"/>
                </a:lnTo>
                <a:lnTo>
                  <a:pt x="19410" y="8211"/>
                </a:lnTo>
                <a:lnTo>
                  <a:pt x="19609" y="8179"/>
                </a:lnTo>
                <a:lnTo>
                  <a:pt x="19808" y="8145"/>
                </a:lnTo>
                <a:lnTo>
                  <a:pt x="20239" y="7981"/>
                </a:lnTo>
                <a:lnTo>
                  <a:pt x="20405" y="8706"/>
                </a:lnTo>
                <a:lnTo>
                  <a:pt x="20174" y="8805"/>
                </a:lnTo>
                <a:lnTo>
                  <a:pt x="19642" y="8970"/>
                </a:lnTo>
                <a:lnTo>
                  <a:pt x="19145" y="9134"/>
                </a:lnTo>
                <a:lnTo>
                  <a:pt x="19079" y="9201"/>
                </a:lnTo>
                <a:lnTo>
                  <a:pt x="19079" y="9300"/>
                </a:lnTo>
                <a:lnTo>
                  <a:pt x="19145" y="9332"/>
                </a:lnTo>
                <a:lnTo>
                  <a:pt x="19410" y="9332"/>
                </a:lnTo>
                <a:lnTo>
                  <a:pt x="19676" y="9300"/>
                </a:lnTo>
                <a:lnTo>
                  <a:pt x="20174" y="9233"/>
                </a:lnTo>
                <a:lnTo>
                  <a:pt x="20505" y="9134"/>
                </a:lnTo>
                <a:lnTo>
                  <a:pt x="20605" y="9728"/>
                </a:lnTo>
                <a:lnTo>
                  <a:pt x="20239" y="9794"/>
                </a:lnTo>
                <a:lnTo>
                  <a:pt x="19676" y="9960"/>
                </a:lnTo>
                <a:lnTo>
                  <a:pt x="19410" y="10059"/>
                </a:lnTo>
                <a:lnTo>
                  <a:pt x="19178" y="10223"/>
                </a:lnTo>
                <a:lnTo>
                  <a:pt x="19145" y="10289"/>
                </a:lnTo>
                <a:lnTo>
                  <a:pt x="19145" y="10388"/>
                </a:lnTo>
                <a:lnTo>
                  <a:pt x="19211" y="10454"/>
                </a:lnTo>
                <a:lnTo>
                  <a:pt x="19278" y="10487"/>
                </a:lnTo>
                <a:lnTo>
                  <a:pt x="19576" y="10454"/>
                </a:lnTo>
                <a:lnTo>
                  <a:pt x="19841" y="10388"/>
                </a:lnTo>
                <a:lnTo>
                  <a:pt x="20373" y="10257"/>
                </a:lnTo>
                <a:lnTo>
                  <a:pt x="20637" y="10190"/>
                </a:lnTo>
                <a:lnTo>
                  <a:pt x="20704" y="10816"/>
                </a:lnTo>
                <a:lnTo>
                  <a:pt x="20273" y="10883"/>
                </a:lnTo>
                <a:lnTo>
                  <a:pt x="19940" y="10915"/>
                </a:lnTo>
                <a:lnTo>
                  <a:pt x="19609" y="10949"/>
                </a:lnTo>
                <a:lnTo>
                  <a:pt x="19410" y="10982"/>
                </a:lnTo>
                <a:lnTo>
                  <a:pt x="19278" y="11048"/>
                </a:lnTo>
                <a:lnTo>
                  <a:pt x="19111" y="11113"/>
                </a:lnTo>
                <a:lnTo>
                  <a:pt x="19012" y="11246"/>
                </a:lnTo>
                <a:lnTo>
                  <a:pt x="18979" y="11278"/>
                </a:lnTo>
                <a:lnTo>
                  <a:pt x="18979" y="11311"/>
                </a:lnTo>
                <a:lnTo>
                  <a:pt x="19012" y="11377"/>
                </a:lnTo>
                <a:lnTo>
                  <a:pt x="19046" y="11377"/>
                </a:lnTo>
                <a:lnTo>
                  <a:pt x="19211" y="11410"/>
                </a:lnTo>
                <a:lnTo>
                  <a:pt x="19377" y="11444"/>
                </a:lnTo>
                <a:lnTo>
                  <a:pt x="19741" y="11444"/>
                </a:lnTo>
                <a:lnTo>
                  <a:pt x="20438" y="11377"/>
                </a:lnTo>
                <a:lnTo>
                  <a:pt x="20737" y="11377"/>
                </a:lnTo>
                <a:lnTo>
                  <a:pt x="20737" y="12003"/>
                </a:lnTo>
                <a:lnTo>
                  <a:pt x="20074" y="12037"/>
                </a:lnTo>
                <a:lnTo>
                  <a:pt x="19775" y="12037"/>
                </a:lnTo>
                <a:lnTo>
                  <a:pt x="19477" y="12070"/>
                </a:lnTo>
                <a:lnTo>
                  <a:pt x="19178" y="12136"/>
                </a:lnTo>
                <a:lnTo>
                  <a:pt x="19046" y="12169"/>
                </a:lnTo>
                <a:lnTo>
                  <a:pt x="18912" y="12235"/>
                </a:lnTo>
                <a:lnTo>
                  <a:pt x="18912" y="12300"/>
                </a:lnTo>
                <a:lnTo>
                  <a:pt x="19046" y="12367"/>
                </a:lnTo>
                <a:lnTo>
                  <a:pt x="19178" y="12433"/>
                </a:lnTo>
                <a:lnTo>
                  <a:pt x="19477" y="12498"/>
                </a:lnTo>
                <a:lnTo>
                  <a:pt x="20074" y="12498"/>
                </a:lnTo>
                <a:lnTo>
                  <a:pt x="20373" y="12532"/>
                </a:lnTo>
                <a:lnTo>
                  <a:pt x="20704" y="12532"/>
                </a:lnTo>
                <a:lnTo>
                  <a:pt x="20671" y="12827"/>
                </a:lnTo>
                <a:lnTo>
                  <a:pt x="20405" y="12894"/>
                </a:lnTo>
                <a:lnTo>
                  <a:pt x="20074" y="12960"/>
                </a:lnTo>
                <a:lnTo>
                  <a:pt x="19775" y="13092"/>
                </a:lnTo>
                <a:lnTo>
                  <a:pt x="19444" y="13223"/>
                </a:lnTo>
                <a:lnTo>
                  <a:pt x="19145" y="13389"/>
                </a:lnTo>
                <a:lnTo>
                  <a:pt x="19111" y="13421"/>
                </a:lnTo>
                <a:lnTo>
                  <a:pt x="19111" y="13487"/>
                </a:lnTo>
                <a:lnTo>
                  <a:pt x="19145" y="13520"/>
                </a:lnTo>
                <a:lnTo>
                  <a:pt x="19211" y="13520"/>
                </a:lnTo>
                <a:lnTo>
                  <a:pt x="19510" y="13554"/>
                </a:lnTo>
                <a:lnTo>
                  <a:pt x="19808" y="13520"/>
                </a:lnTo>
                <a:lnTo>
                  <a:pt x="20405" y="13421"/>
                </a:lnTo>
                <a:lnTo>
                  <a:pt x="20572" y="13389"/>
                </a:lnTo>
                <a:lnTo>
                  <a:pt x="20438" y="14081"/>
                </a:lnTo>
                <a:lnTo>
                  <a:pt x="19808" y="14180"/>
                </a:lnTo>
                <a:lnTo>
                  <a:pt x="19576" y="14213"/>
                </a:lnTo>
                <a:lnTo>
                  <a:pt x="19310" y="14246"/>
                </a:lnTo>
                <a:lnTo>
                  <a:pt x="19079" y="14311"/>
                </a:lnTo>
                <a:lnTo>
                  <a:pt x="18979" y="14378"/>
                </a:lnTo>
                <a:lnTo>
                  <a:pt x="18912" y="14477"/>
                </a:lnTo>
                <a:lnTo>
                  <a:pt x="18880" y="14543"/>
                </a:lnTo>
                <a:lnTo>
                  <a:pt x="18880" y="14642"/>
                </a:lnTo>
                <a:lnTo>
                  <a:pt x="18912" y="14707"/>
                </a:lnTo>
                <a:lnTo>
                  <a:pt x="18979" y="14774"/>
                </a:lnTo>
                <a:lnTo>
                  <a:pt x="19079" y="14806"/>
                </a:lnTo>
                <a:lnTo>
                  <a:pt x="19178" y="14840"/>
                </a:lnTo>
                <a:lnTo>
                  <a:pt x="19410" y="14840"/>
                </a:lnTo>
                <a:lnTo>
                  <a:pt x="19908" y="14774"/>
                </a:lnTo>
                <a:lnTo>
                  <a:pt x="20206" y="14741"/>
                </a:lnTo>
                <a:lnTo>
                  <a:pt x="19940" y="15367"/>
                </a:lnTo>
                <a:lnTo>
                  <a:pt x="19741" y="15367"/>
                </a:lnTo>
                <a:lnTo>
                  <a:pt x="19510" y="15335"/>
                </a:lnTo>
                <a:lnTo>
                  <a:pt x="19245" y="15367"/>
                </a:lnTo>
                <a:lnTo>
                  <a:pt x="18979" y="15400"/>
                </a:lnTo>
                <a:lnTo>
                  <a:pt x="18747" y="15499"/>
                </a:lnTo>
                <a:lnTo>
                  <a:pt x="18713" y="15533"/>
                </a:lnTo>
                <a:lnTo>
                  <a:pt x="18747" y="15565"/>
                </a:lnTo>
                <a:lnTo>
                  <a:pt x="18979" y="15664"/>
                </a:lnTo>
                <a:lnTo>
                  <a:pt x="19211" y="15730"/>
                </a:lnTo>
                <a:lnTo>
                  <a:pt x="19676" y="15795"/>
                </a:lnTo>
                <a:lnTo>
                  <a:pt x="19709" y="15795"/>
                </a:lnTo>
                <a:lnTo>
                  <a:pt x="19377" y="16357"/>
                </a:lnTo>
                <a:lnTo>
                  <a:pt x="19046" y="16357"/>
                </a:lnTo>
                <a:lnTo>
                  <a:pt x="18713" y="16389"/>
                </a:lnTo>
                <a:lnTo>
                  <a:pt x="18548" y="16357"/>
                </a:lnTo>
                <a:lnTo>
                  <a:pt x="18382" y="16324"/>
                </a:lnTo>
                <a:lnTo>
                  <a:pt x="18183" y="16290"/>
                </a:lnTo>
                <a:lnTo>
                  <a:pt x="18016" y="16290"/>
                </a:lnTo>
                <a:lnTo>
                  <a:pt x="17984" y="16324"/>
                </a:lnTo>
                <a:lnTo>
                  <a:pt x="17984" y="16488"/>
                </a:lnTo>
                <a:lnTo>
                  <a:pt x="18050" y="16587"/>
                </a:lnTo>
                <a:lnTo>
                  <a:pt x="18150" y="16686"/>
                </a:lnTo>
                <a:lnTo>
                  <a:pt x="18282" y="16752"/>
                </a:lnTo>
                <a:lnTo>
                  <a:pt x="18449" y="16785"/>
                </a:lnTo>
                <a:lnTo>
                  <a:pt x="18614" y="16819"/>
                </a:lnTo>
                <a:lnTo>
                  <a:pt x="19012" y="16851"/>
                </a:lnTo>
                <a:lnTo>
                  <a:pt x="18548" y="17378"/>
                </a:lnTo>
                <a:lnTo>
                  <a:pt x="17817" y="17247"/>
                </a:lnTo>
                <a:lnTo>
                  <a:pt x="17519" y="17181"/>
                </a:lnTo>
                <a:lnTo>
                  <a:pt x="17354" y="17181"/>
                </a:lnTo>
                <a:lnTo>
                  <a:pt x="17220" y="17214"/>
                </a:lnTo>
                <a:lnTo>
                  <a:pt x="17187" y="17247"/>
                </a:lnTo>
                <a:lnTo>
                  <a:pt x="17187" y="17313"/>
                </a:lnTo>
                <a:lnTo>
                  <a:pt x="17220" y="17412"/>
                </a:lnTo>
                <a:lnTo>
                  <a:pt x="17287" y="17511"/>
                </a:lnTo>
                <a:lnTo>
                  <a:pt x="17386" y="17576"/>
                </a:lnTo>
                <a:lnTo>
                  <a:pt x="17486" y="17643"/>
                </a:lnTo>
                <a:lnTo>
                  <a:pt x="17785" y="17774"/>
                </a:lnTo>
                <a:lnTo>
                  <a:pt x="18083" y="17841"/>
                </a:lnTo>
                <a:lnTo>
                  <a:pt x="17884" y="18006"/>
                </a:lnTo>
                <a:lnTo>
                  <a:pt x="17817" y="18006"/>
                </a:lnTo>
                <a:lnTo>
                  <a:pt x="17187" y="17972"/>
                </a:lnTo>
                <a:lnTo>
                  <a:pt x="16856" y="17907"/>
                </a:lnTo>
                <a:lnTo>
                  <a:pt x="16690" y="17873"/>
                </a:lnTo>
                <a:lnTo>
                  <a:pt x="16490" y="17873"/>
                </a:lnTo>
                <a:lnTo>
                  <a:pt x="16391" y="17907"/>
                </a:lnTo>
                <a:lnTo>
                  <a:pt x="16358" y="17972"/>
                </a:lnTo>
                <a:lnTo>
                  <a:pt x="16324" y="18071"/>
                </a:lnTo>
                <a:lnTo>
                  <a:pt x="16557" y="18303"/>
                </a:lnTo>
                <a:lnTo>
                  <a:pt x="16756" y="18402"/>
                </a:lnTo>
                <a:lnTo>
                  <a:pt x="17021" y="18467"/>
                </a:lnTo>
                <a:lnTo>
                  <a:pt x="17254" y="18501"/>
                </a:lnTo>
                <a:lnTo>
                  <a:pt x="16690" y="18896"/>
                </a:lnTo>
                <a:lnTo>
                  <a:pt x="16557" y="18862"/>
                </a:lnTo>
                <a:lnTo>
                  <a:pt x="15926" y="18731"/>
                </a:lnTo>
                <a:lnTo>
                  <a:pt x="15627" y="18665"/>
                </a:lnTo>
                <a:lnTo>
                  <a:pt x="15363" y="18599"/>
                </a:lnTo>
                <a:lnTo>
                  <a:pt x="15296" y="18632"/>
                </a:lnTo>
                <a:lnTo>
                  <a:pt x="15296" y="18731"/>
                </a:lnTo>
                <a:lnTo>
                  <a:pt x="15329" y="18830"/>
                </a:lnTo>
                <a:lnTo>
                  <a:pt x="15428" y="18929"/>
                </a:lnTo>
                <a:lnTo>
                  <a:pt x="15595" y="19060"/>
                </a:lnTo>
                <a:lnTo>
                  <a:pt x="15826" y="19159"/>
                </a:lnTo>
                <a:lnTo>
                  <a:pt x="16092" y="19258"/>
                </a:lnTo>
                <a:lnTo>
                  <a:pt x="15595" y="19490"/>
                </a:lnTo>
                <a:lnTo>
                  <a:pt x="15528" y="19423"/>
                </a:lnTo>
                <a:lnTo>
                  <a:pt x="15428" y="19391"/>
                </a:lnTo>
                <a:lnTo>
                  <a:pt x="15263" y="19325"/>
                </a:lnTo>
                <a:lnTo>
                  <a:pt x="14865" y="19292"/>
                </a:lnTo>
                <a:lnTo>
                  <a:pt x="14500" y="19258"/>
                </a:lnTo>
                <a:lnTo>
                  <a:pt x="14333" y="19258"/>
                </a:lnTo>
                <a:lnTo>
                  <a:pt x="14168" y="19292"/>
                </a:lnTo>
                <a:lnTo>
                  <a:pt x="14134" y="19292"/>
                </a:lnTo>
                <a:lnTo>
                  <a:pt x="14134" y="19423"/>
                </a:lnTo>
                <a:lnTo>
                  <a:pt x="14168" y="19490"/>
                </a:lnTo>
                <a:lnTo>
                  <a:pt x="14300" y="19621"/>
                </a:lnTo>
                <a:lnTo>
                  <a:pt x="14467" y="19720"/>
                </a:lnTo>
                <a:lnTo>
                  <a:pt x="14632" y="19753"/>
                </a:lnTo>
                <a:lnTo>
                  <a:pt x="14831" y="19819"/>
                </a:lnTo>
                <a:lnTo>
                  <a:pt x="14333" y="19985"/>
                </a:lnTo>
                <a:lnTo>
                  <a:pt x="14069" y="19886"/>
                </a:lnTo>
                <a:lnTo>
                  <a:pt x="13803" y="19819"/>
                </a:lnTo>
                <a:lnTo>
                  <a:pt x="13504" y="19787"/>
                </a:lnTo>
                <a:lnTo>
                  <a:pt x="13372" y="19787"/>
                </a:lnTo>
                <a:lnTo>
                  <a:pt x="13238" y="19852"/>
                </a:lnTo>
                <a:lnTo>
                  <a:pt x="13173" y="19886"/>
                </a:lnTo>
                <a:lnTo>
                  <a:pt x="13205" y="19951"/>
                </a:lnTo>
                <a:lnTo>
                  <a:pt x="13272" y="20050"/>
                </a:lnTo>
                <a:lnTo>
                  <a:pt x="13372" y="20116"/>
                </a:lnTo>
                <a:lnTo>
                  <a:pt x="13537" y="20215"/>
                </a:lnTo>
                <a:lnTo>
                  <a:pt x="13106" y="20314"/>
                </a:lnTo>
                <a:lnTo>
                  <a:pt x="13073" y="20247"/>
                </a:lnTo>
                <a:lnTo>
                  <a:pt x="13006" y="20215"/>
                </a:lnTo>
                <a:lnTo>
                  <a:pt x="12840" y="20149"/>
                </a:lnTo>
                <a:lnTo>
                  <a:pt x="12575" y="20116"/>
                </a:lnTo>
                <a:lnTo>
                  <a:pt x="12476" y="20116"/>
                </a:lnTo>
                <a:lnTo>
                  <a:pt x="12342" y="20149"/>
                </a:lnTo>
                <a:lnTo>
                  <a:pt x="12277" y="20215"/>
                </a:lnTo>
                <a:lnTo>
                  <a:pt x="12243" y="20281"/>
                </a:lnTo>
                <a:lnTo>
                  <a:pt x="12243" y="20346"/>
                </a:lnTo>
                <a:lnTo>
                  <a:pt x="12277" y="20413"/>
                </a:lnTo>
                <a:lnTo>
                  <a:pt x="12277" y="20445"/>
                </a:lnTo>
                <a:lnTo>
                  <a:pt x="11812" y="20512"/>
                </a:lnTo>
                <a:lnTo>
                  <a:pt x="11314" y="20544"/>
                </a:lnTo>
                <a:lnTo>
                  <a:pt x="9854" y="20544"/>
                </a:lnTo>
                <a:lnTo>
                  <a:pt x="9356" y="20479"/>
                </a:lnTo>
                <a:lnTo>
                  <a:pt x="8858" y="20413"/>
                </a:lnTo>
                <a:lnTo>
                  <a:pt x="8395" y="20314"/>
                </a:lnTo>
                <a:lnTo>
                  <a:pt x="7930" y="20215"/>
                </a:lnTo>
                <a:lnTo>
                  <a:pt x="7432" y="20083"/>
                </a:lnTo>
                <a:lnTo>
                  <a:pt x="7001" y="19918"/>
                </a:lnTo>
                <a:lnTo>
                  <a:pt x="6536" y="19753"/>
                </a:lnTo>
                <a:lnTo>
                  <a:pt x="6105" y="19522"/>
                </a:lnTo>
                <a:lnTo>
                  <a:pt x="5674" y="19325"/>
                </a:lnTo>
                <a:lnTo>
                  <a:pt x="5242" y="19060"/>
                </a:lnTo>
                <a:lnTo>
                  <a:pt x="4844" y="18797"/>
                </a:lnTo>
                <a:lnTo>
                  <a:pt x="4480" y="18533"/>
                </a:lnTo>
                <a:lnTo>
                  <a:pt x="4114" y="18236"/>
                </a:lnTo>
                <a:lnTo>
                  <a:pt x="3783" y="17939"/>
                </a:lnTo>
                <a:lnTo>
                  <a:pt x="3450" y="17610"/>
                </a:lnTo>
                <a:lnTo>
                  <a:pt x="3151" y="17313"/>
                </a:lnTo>
                <a:lnTo>
                  <a:pt x="2887" y="16950"/>
                </a:lnTo>
                <a:lnTo>
                  <a:pt x="2588" y="16587"/>
                </a:lnTo>
                <a:lnTo>
                  <a:pt x="2355" y="16225"/>
                </a:lnTo>
                <a:lnTo>
                  <a:pt x="2123" y="15862"/>
                </a:lnTo>
                <a:lnTo>
                  <a:pt x="1725" y="15070"/>
                </a:lnTo>
                <a:lnTo>
                  <a:pt x="1559" y="14675"/>
                </a:lnTo>
                <a:lnTo>
                  <a:pt x="1426" y="14246"/>
                </a:lnTo>
                <a:lnTo>
                  <a:pt x="1294" y="13817"/>
                </a:lnTo>
                <a:lnTo>
                  <a:pt x="1195" y="13389"/>
                </a:lnTo>
                <a:lnTo>
                  <a:pt x="1128" y="12926"/>
                </a:lnTo>
                <a:lnTo>
                  <a:pt x="1061" y="12201"/>
                </a:lnTo>
                <a:lnTo>
                  <a:pt x="1028" y="11476"/>
                </a:lnTo>
                <a:lnTo>
                  <a:pt x="1028" y="10751"/>
                </a:lnTo>
                <a:lnTo>
                  <a:pt x="1061" y="10025"/>
                </a:lnTo>
                <a:lnTo>
                  <a:pt x="1160" y="9300"/>
                </a:lnTo>
                <a:lnTo>
                  <a:pt x="1294" y="8607"/>
                </a:lnTo>
                <a:lnTo>
                  <a:pt x="1493" y="7915"/>
                </a:lnTo>
                <a:lnTo>
                  <a:pt x="1725" y="7255"/>
                </a:lnTo>
                <a:lnTo>
                  <a:pt x="1891" y="6859"/>
                </a:lnTo>
                <a:lnTo>
                  <a:pt x="2123" y="6431"/>
                </a:lnTo>
                <a:lnTo>
                  <a:pt x="2389" y="5969"/>
                </a:lnTo>
                <a:lnTo>
                  <a:pt x="2720" y="5508"/>
                </a:lnTo>
                <a:lnTo>
                  <a:pt x="3086" y="5013"/>
                </a:lnTo>
                <a:lnTo>
                  <a:pt x="3484" y="4518"/>
                </a:lnTo>
                <a:lnTo>
                  <a:pt x="3948" y="3990"/>
                </a:lnTo>
                <a:lnTo>
                  <a:pt x="4445" y="3529"/>
                </a:lnTo>
                <a:lnTo>
                  <a:pt x="4977" y="3067"/>
                </a:lnTo>
                <a:lnTo>
                  <a:pt x="5575" y="2605"/>
                </a:lnTo>
                <a:lnTo>
                  <a:pt x="6172" y="2209"/>
                </a:lnTo>
                <a:lnTo>
                  <a:pt x="6835" y="1847"/>
                </a:lnTo>
                <a:lnTo>
                  <a:pt x="7531" y="1550"/>
                </a:lnTo>
                <a:lnTo>
                  <a:pt x="8228" y="1320"/>
                </a:lnTo>
                <a:lnTo>
                  <a:pt x="8626" y="1254"/>
                </a:lnTo>
                <a:lnTo>
                  <a:pt x="8992" y="1187"/>
                </a:lnTo>
                <a:lnTo>
                  <a:pt x="9390" y="1122"/>
                </a:lnTo>
                <a:lnTo>
                  <a:pt x="9788" y="1088"/>
                </a:lnTo>
                <a:lnTo>
                  <a:pt x="10286" y="1056"/>
                </a:lnTo>
                <a:lnTo>
                  <a:pt x="10816" y="989"/>
                </a:lnTo>
                <a:lnTo>
                  <a:pt x="11347" y="924"/>
                </a:lnTo>
                <a:close/>
                <a:moveTo>
                  <a:pt x="11115" y="0"/>
                </a:moveTo>
                <a:lnTo>
                  <a:pt x="10585" y="34"/>
                </a:lnTo>
                <a:lnTo>
                  <a:pt x="10053" y="99"/>
                </a:lnTo>
                <a:lnTo>
                  <a:pt x="9655" y="66"/>
                </a:lnTo>
                <a:lnTo>
                  <a:pt x="9256" y="66"/>
                </a:lnTo>
                <a:lnTo>
                  <a:pt x="8825" y="99"/>
                </a:lnTo>
                <a:lnTo>
                  <a:pt x="7964" y="297"/>
                </a:lnTo>
                <a:lnTo>
                  <a:pt x="7565" y="430"/>
                </a:lnTo>
                <a:lnTo>
                  <a:pt x="7133" y="594"/>
                </a:lnTo>
                <a:lnTo>
                  <a:pt x="6702" y="759"/>
                </a:lnTo>
                <a:lnTo>
                  <a:pt x="5906" y="1187"/>
                </a:lnTo>
                <a:lnTo>
                  <a:pt x="5110" y="1649"/>
                </a:lnTo>
                <a:lnTo>
                  <a:pt x="4413" y="2177"/>
                </a:lnTo>
                <a:lnTo>
                  <a:pt x="3783" y="2704"/>
                </a:lnTo>
                <a:lnTo>
                  <a:pt x="3417" y="3034"/>
                </a:lnTo>
                <a:lnTo>
                  <a:pt x="3086" y="3364"/>
                </a:lnTo>
                <a:lnTo>
                  <a:pt x="2787" y="3693"/>
                </a:lnTo>
                <a:lnTo>
                  <a:pt x="2489" y="4056"/>
                </a:lnTo>
                <a:lnTo>
                  <a:pt x="2223" y="4419"/>
                </a:lnTo>
                <a:lnTo>
                  <a:pt x="1991" y="4781"/>
                </a:lnTo>
                <a:lnTo>
                  <a:pt x="1526" y="5540"/>
                </a:lnTo>
                <a:lnTo>
                  <a:pt x="1160" y="6364"/>
                </a:lnTo>
                <a:lnTo>
                  <a:pt x="829" y="7190"/>
                </a:lnTo>
                <a:lnTo>
                  <a:pt x="563" y="8080"/>
                </a:lnTo>
                <a:lnTo>
                  <a:pt x="299" y="9003"/>
                </a:lnTo>
                <a:lnTo>
                  <a:pt x="165" y="9498"/>
                </a:lnTo>
                <a:lnTo>
                  <a:pt x="100" y="9992"/>
                </a:lnTo>
                <a:lnTo>
                  <a:pt x="33" y="10487"/>
                </a:lnTo>
                <a:lnTo>
                  <a:pt x="0" y="10982"/>
                </a:lnTo>
                <a:lnTo>
                  <a:pt x="0" y="11476"/>
                </a:lnTo>
                <a:lnTo>
                  <a:pt x="33" y="11938"/>
                </a:lnTo>
                <a:lnTo>
                  <a:pt x="65" y="12433"/>
                </a:lnTo>
                <a:lnTo>
                  <a:pt x="132" y="12894"/>
                </a:lnTo>
                <a:lnTo>
                  <a:pt x="265" y="13389"/>
                </a:lnTo>
                <a:lnTo>
                  <a:pt x="364" y="13851"/>
                </a:lnTo>
                <a:lnTo>
                  <a:pt x="530" y="14311"/>
                </a:lnTo>
                <a:lnTo>
                  <a:pt x="697" y="14774"/>
                </a:lnTo>
                <a:lnTo>
                  <a:pt x="896" y="15236"/>
                </a:lnTo>
                <a:lnTo>
                  <a:pt x="1095" y="15697"/>
                </a:lnTo>
                <a:lnTo>
                  <a:pt x="1593" y="16621"/>
                </a:lnTo>
                <a:lnTo>
                  <a:pt x="1891" y="17115"/>
                </a:lnTo>
                <a:lnTo>
                  <a:pt x="2223" y="17610"/>
                </a:lnTo>
                <a:lnTo>
                  <a:pt x="2588" y="18071"/>
                </a:lnTo>
                <a:lnTo>
                  <a:pt x="2952" y="18501"/>
                </a:lnTo>
                <a:lnTo>
                  <a:pt x="3318" y="18896"/>
                </a:lnTo>
                <a:lnTo>
                  <a:pt x="3749" y="19292"/>
                </a:lnTo>
                <a:lnTo>
                  <a:pt x="4147" y="19654"/>
                </a:lnTo>
                <a:lnTo>
                  <a:pt x="4612" y="19985"/>
                </a:lnTo>
                <a:lnTo>
                  <a:pt x="5043" y="20281"/>
                </a:lnTo>
                <a:lnTo>
                  <a:pt x="5540" y="20544"/>
                </a:lnTo>
                <a:lnTo>
                  <a:pt x="6038" y="20809"/>
                </a:lnTo>
                <a:lnTo>
                  <a:pt x="6536" y="21006"/>
                </a:lnTo>
                <a:lnTo>
                  <a:pt x="7068" y="21172"/>
                </a:lnTo>
                <a:lnTo>
                  <a:pt x="7631" y="21336"/>
                </a:lnTo>
                <a:lnTo>
                  <a:pt x="8195" y="21435"/>
                </a:lnTo>
                <a:lnTo>
                  <a:pt x="8759" y="21534"/>
                </a:lnTo>
                <a:lnTo>
                  <a:pt x="9356" y="21567"/>
                </a:lnTo>
                <a:lnTo>
                  <a:pt x="9953" y="21600"/>
                </a:lnTo>
                <a:lnTo>
                  <a:pt x="10550" y="21600"/>
                </a:lnTo>
                <a:lnTo>
                  <a:pt x="11115" y="21567"/>
                </a:lnTo>
                <a:lnTo>
                  <a:pt x="11712" y="21534"/>
                </a:lnTo>
                <a:lnTo>
                  <a:pt x="12277" y="21469"/>
                </a:lnTo>
                <a:lnTo>
                  <a:pt x="12874" y="21370"/>
                </a:lnTo>
                <a:lnTo>
                  <a:pt x="13437" y="21237"/>
                </a:lnTo>
                <a:lnTo>
                  <a:pt x="13969" y="21105"/>
                </a:lnTo>
                <a:lnTo>
                  <a:pt x="14532" y="20940"/>
                </a:lnTo>
                <a:lnTo>
                  <a:pt x="15064" y="20742"/>
                </a:lnTo>
                <a:lnTo>
                  <a:pt x="15627" y="20512"/>
                </a:lnTo>
                <a:lnTo>
                  <a:pt x="16125" y="20247"/>
                </a:lnTo>
                <a:lnTo>
                  <a:pt x="16657" y="19951"/>
                </a:lnTo>
                <a:lnTo>
                  <a:pt x="17155" y="19621"/>
                </a:lnTo>
                <a:lnTo>
                  <a:pt x="17618" y="19292"/>
                </a:lnTo>
                <a:lnTo>
                  <a:pt x="18116" y="18896"/>
                </a:lnTo>
                <a:lnTo>
                  <a:pt x="18548" y="18501"/>
                </a:lnTo>
                <a:lnTo>
                  <a:pt x="18946" y="18071"/>
                </a:lnTo>
                <a:lnTo>
                  <a:pt x="19345" y="17643"/>
                </a:lnTo>
                <a:lnTo>
                  <a:pt x="19709" y="17214"/>
                </a:lnTo>
                <a:lnTo>
                  <a:pt x="20040" y="16752"/>
                </a:lnTo>
                <a:lnTo>
                  <a:pt x="20339" y="16258"/>
                </a:lnTo>
                <a:lnTo>
                  <a:pt x="20605" y="15763"/>
                </a:lnTo>
                <a:lnTo>
                  <a:pt x="20637" y="15763"/>
                </a:lnTo>
                <a:lnTo>
                  <a:pt x="20671" y="15697"/>
                </a:lnTo>
                <a:lnTo>
                  <a:pt x="20671" y="15631"/>
                </a:lnTo>
                <a:lnTo>
                  <a:pt x="21135" y="14444"/>
                </a:lnTo>
                <a:lnTo>
                  <a:pt x="21301" y="13817"/>
                </a:lnTo>
                <a:lnTo>
                  <a:pt x="21434" y="13191"/>
                </a:lnTo>
                <a:lnTo>
                  <a:pt x="21468" y="13158"/>
                </a:lnTo>
                <a:lnTo>
                  <a:pt x="21500" y="13124"/>
                </a:lnTo>
                <a:lnTo>
                  <a:pt x="21533" y="13059"/>
                </a:lnTo>
                <a:lnTo>
                  <a:pt x="21500" y="13025"/>
                </a:lnTo>
                <a:lnTo>
                  <a:pt x="21468" y="12960"/>
                </a:lnTo>
                <a:lnTo>
                  <a:pt x="21533" y="12433"/>
                </a:lnTo>
                <a:lnTo>
                  <a:pt x="21600" y="11872"/>
                </a:lnTo>
                <a:lnTo>
                  <a:pt x="21600" y="11345"/>
                </a:lnTo>
                <a:lnTo>
                  <a:pt x="21567" y="10784"/>
                </a:lnTo>
                <a:lnTo>
                  <a:pt x="21468" y="9629"/>
                </a:lnTo>
                <a:lnTo>
                  <a:pt x="21368" y="9035"/>
                </a:lnTo>
                <a:lnTo>
                  <a:pt x="21269" y="8476"/>
                </a:lnTo>
                <a:lnTo>
                  <a:pt x="21169" y="7915"/>
                </a:lnTo>
                <a:lnTo>
                  <a:pt x="21003" y="7354"/>
                </a:lnTo>
                <a:lnTo>
                  <a:pt x="20836" y="6794"/>
                </a:lnTo>
                <a:lnTo>
                  <a:pt x="20671" y="6265"/>
                </a:lnTo>
                <a:lnTo>
                  <a:pt x="20438" y="5738"/>
                </a:lnTo>
                <a:lnTo>
                  <a:pt x="20206" y="5211"/>
                </a:lnTo>
                <a:lnTo>
                  <a:pt x="19940" y="4716"/>
                </a:lnTo>
                <a:lnTo>
                  <a:pt x="19642" y="4222"/>
                </a:lnTo>
                <a:lnTo>
                  <a:pt x="19310" y="3759"/>
                </a:lnTo>
                <a:lnTo>
                  <a:pt x="18946" y="3331"/>
                </a:lnTo>
                <a:lnTo>
                  <a:pt x="18548" y="2902"/>
                </a:lnTo>
                <a:lnTo>
                  <a:pt x="18116" y="2506"/>
                </a:lnTo>
                <a:lnTo>
                  <a:pt x="17685" y="2144"/>
                </a:lnTo>
                <a:lnTo>
                  <a:pt x="17254" y="1847"/>
                </a:lnTo>
                <a:lnTo>
                  <a:pt x="16789" y="1550"/>
                </a:lnTo>
                <a:lnTo>
                  <a:pt x="16291" y="1286"/>
                </a:lnTo>
                <a:lnTo>
                  <a:pt x="15826" y="1056"/>
                </a:lnTo>
                <a:lnTo>
                  <a:pt x="15296" y="825"/>
                </a:lnTo>
                <a:lnTo>
                  <a:pt x="14798" y="660"/>
                </a:lnTo>
                <a:lnTo>
                  <a:pt x="14268" y="495"/>
                </a:lnTo>
                <a:lnTo>
                  <a:pt x="13770" y="363"/>
                </a:lnTo>
                <a:lnTo>
                  <a:pt x="13238" y="232"/>
                </a:lnTo>
                <a:lnTo>
                  <a:pt x="12708" y="133"/>
                </a:lnTo>
                <a:lnTo>
                  <a:pt x="12177" y="66"/>
                </a:lnTo>
                <a:lnTo>
                  <a:pt x="11645" y="34"/>
                </a:lnTo>
                <a:lnTo>
                  <a:pt x="11115" y="0"/>
                </a:lnTo>
                <a:close/>
              </a:path>
            </a:pathLst>
          </a:custGeom>
          <a:solidFill>
            <a:srgbClr val="FFFFFF"/>
          </a:solidFill>
          <a:ln w="12700">
            <a:miter lim="400000"/>
          </a:ln>
        </p:spPr>
        <p:txBody>
          <a:bodyPr lIns="45719" rIns="45719"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3" descr="Picture 3"/>
          <p:cNvPicPr>
            <a:picLocks/>
          </p:cNvPicPr>
          <p:nvPr/>
        </p:nvPicPr>
        <p:blipFill>
          <a:blip r:embed="rId3">
            <a:extLst/>
          </a:blip>
          <a:srcRect l="4896" t="21463" r="37502" b="4969"/>
          <a:stretch>
            <a:fillRect/>
          </a:stretch>
        </p:blipFill>
        <p:spPr>
          <a:xfrm>
            <a:off x="1606055" y="1330126"/>
            <a:ext cx="3016095" cy="2483199"/>
          </a:xfrm>
          <a:prstGeom prst="rect">
            <a:avLst/>
          </a:prstGeom>
          <a:ln w="12700">
            <a:miter lim="400000"/>
          </a:ln>
        </p:spPr>
      </p:pic>
      <p:sp>
        <p:nvSpPr>
          <p:cNvPr id="81" name="Willy…"/>
          <p:cNvSpPr txBox="1"/>
          <p:nvPr/>
        </p:nvSpPr>
        <p:spPr>
          <a:xfrm>
            <a:off x="5022045" y="1783530"/>
            <a:ext cx="2515900" cy="13937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000" b="1">
                <a:solidFill>
                  <a:srgbClr val="FFFFFF"/>
                </a:solidFill>
              </a:defRPr>
            </a:pPr>
            <a:r>
              <a:rPr dirty="0"/>
              <a:t>Willy</a:t>
            </a:r>
          </a:p>
          <a:p>
            <a:pPr>
              <a:defRPr>
                <a:solidFill>
                  <a:srgbClr val="FFFFFF"/>
                </a:solidFill>
              </a:defRPr>
            </a:pPr>
            <a:endParaRPr dirty="0"/>
          </a:p>
          <a:p>
            <a:pPr>
              <a:defRPr>
                <a:solidFill>
                  <a:srgbClr val="FFFFFF"/>
                </a:solidFill>
              </a:defRPr>
            </a:pPr>
            <a:r>
              <a:rPr dirty="0"/>
              <a:t>22 year old</a:t>
            </a:r>
          </a:p>
          <a:p>
            <a:pPr>
              <a:defRPr>
                <a:solidFill>
                  <a:srgbClr val="FFFFFF"/>
                </a:solidFill>
              </a:defRPr>
            </a:pPr>
            <a:r>
              <a:rPr dirty="0"/>
              <a:t>Low-income Mexican family</a:t>
            </a:r>
          </a:p>
          <a:p>
            <a:pPr>
              <a:defRPr>
                <a:solidFill>
                  <a:srgbClr val="FFFFFF"/>
                </a:solidFill>
              </a:defRPr>
            </a:pPr>
            <a:r>
              <a:rPr dirty="0"/>
              <a:t>Unemployed college graduate</a:t>
            </a:r>
          </a:p>
          <a:p>
            <a:pPr>
              <a:defRPr>
                <a:solidFill>
                  <a:srgbClr val="FFFFFF"/>
                </a:solidFill>
              </a:defRPr>
            </a:pPr>
            <a:r>
              <a:rPr dirty="0"/>
              <a:t>Want to be an engineer</a:t>
            </a:r>
          </a:p>
        </p:txBody>
      </p:sp>
      <p:sp>
        <p:nvSpPr>
          <p:cNvPr id="4" name="Willy…"/>
          <p:cNvSpPr txBox="1"/>
          <p:nvPr/>
        </p:nvSpPr>
        <p:spPr>
          <a:xfrm>
            <a:off x="589086" y="4186762"/>
            <a:ext cx="7913076" cy="33855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2000" b="1">
                <a:solidFill>
                  <a:srgbClr val="FFFFFF"/>
                </a:solidFill>
              </a:defRPr>
            </a:pPr>
            <a:r>
              <a:rPr lang="en-US" sz="1600" i="1" dirty="0" smtClean="0"/>
              <a:t>“I would really like to have someone to guide me to enter the industry”</a:t>
            </a:r>
            <a:endParaRPr sz="1600" i="1"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5" descr="Picture 5"/>
          <p:cNvPicPr>
            <a:picLocks noChangeAspect="1"/>
          </p:cNvPicPr>
          <p:nvPr/>
        </p:nvPicPr>
        <p:blipFill>
          <a:blip r:embed="rId3">
            <a:extLst/>
          </a:blip>
          <a:stretch>
            <a:fillRect/>
          </a:stretch>
        </p:blipFill>
        <p:spPr>
          <a:xfrm>
            <a:off x="1826092" y="833191"/>
            <a:ext cx="2013349" cy="1339791"/>
          </a:xfrm>
          <a:prstGeom prst="rect">
            <a:avLst/>
          </a:prstGeom>
          <a:ln w="12700">
            <a:miter lim="400000"/>
          </a:ln>
        </p:spPr>
      </p:pic>
      <p:pic>
        <p:nvPicPr>
          <p:cNvPr id="86" name="Picture 6" descr="Picture 6"/>
          <p:cNvPicPr>
            <a:picLocks noChangeAspect="1"/>
          </p:cNvPicPr>
          <p:nvPr/>
        </p:nvPicPr>
        <p:blipFill>
          <a:blip r:embed="rId4">
            <a:extLst/>
          </a:blip>
          <a:stretch>
            <a:fillRect/>
          </a:stretch>
        </p:blipFill>
        <p:spPr>
          <a:xfrm>
            <a:off x="1501699" y="3317149"/>
            <a:ext cx="2012078" cy="1334097"/>
          </a:xfrm>
          <a:prstGeom prst="rect">
            <a:avLst/>
          </a:prstGeom>
          <a:ln w="12700">
            <a:miter lim="400000"/>
          </a:ln>
        </p:spPr>
      </p:pic>
      <p:pic>
        <p:nvPicPr>
          <p:cNvPr id="87" name="Picture 7" descr="Picture 7"/>
          <p:cNvPicPr>
            <a:picLocks noChangeAspect="1"/>
          </p:cNvPicPr>
          <p:nvPr/>
        </p:nvPicPr>
        <p:blipFill>
          <a:blip r:embed="rId5">
            <a:extLst/>
          </a:blip>
          <a:stretch>
            <a:fillRect/>
          </a:stretch>
        </p:blipFill>
        <p:spPr>
          <a:xfrm>
            <a:off x="4642758" y="1070929"/>
            <a:ext cx="2024160" cy="1352139"/>
          </a:xfrm>
          <a:prstGeom prst="rect">
            <a:avLst/>
          </a:prstGeom>
          <a:ln w="12700">
            <a:miter lim="400000"/>
          </a:ln>
        </p:spPr>
      </p:pic>
      <p:pic>
        <p:nvPicPr>
          <p:cNvPr id="88" name="Picture 8" descr="Picture 8"/>
          <p:cNvPicPr>
            <a:picLocks noChangeAspect="1"/>
          </p:cNvPicPr>
          <p:nvPr/>
        </p:nvPicPr>
        <p:blipFill>
          <a:blip r:embed="rId6">
            <a:extLst/>
          </a:blip>
          <a:stretch>
            <a:fillRect/>
          </a:stretch>
        </p:blipFill>
        <p:spPr>
          <a:xfrm>
            <a:off x="3436708" y="1935244"/>
            <a:ext cx="2005003" cy="1337821"/>
          </a:xfrm>
          <a:prstGeom prst="rect">
            <a:avLst/>
          </a:prstGeom>
          <a:ln w="12700">
            <a:miter lim="400000"/>
          </a:ln>
        </p:spPr>
      </p:pic>
      <p:pic>
        <p:nvPicPr>
          <p:cNvPr id="89" name="Picture 10" descr="Picture 10"/>
          <p:cNvPicPr>
            <a:picLocks noChangeAspect="1"/>
          </p:cNvPicPr>
          <p:nvPr/>
        </p:nvPicPr>
        <p:blipFill>
          <a:blip r:embed="rId7">
            <a:extLst/>
          </a:blip>
          <a:stretch>
            <a:fillRect/>
          </a:stretch>
        </p:blipFill>
        <p:spPr>
          <a:xfrm>
            <a:off x="6192937" y="3091913"/>
            <a:ext cx="1949681" cy="1281114"/>
          </a:xfrm>
          <a:prstGeom prst="rect">
            <a:avLst/>
          </a:prstGeom>
          <a:ln w="12700">
            <a:miter lim="400000"/>
          </a:ln>
        </p:spPr>
      </p:pic>
      <p:pic>
        <p:nvPicPr>
          <p:cNvPr id="90" name="Picture 11" descr="Picture 11"/>
          <p:cNvPicPr>
            <a:picLocks noChangeAspect="1"/>
          </p:cNvPicPr>
          <p:nvPr/>
        </p:nvPicPr>
        <p:blipFill>
          <a:blip r:embed="rId8">
            <a:extLst/>
          </a:blip>
          <a:stretch>
            <a:fillRect/>
          </a:stretch>
        </p:blipFill>
        <p:spPr>
          <a:xfrm>
            <a:off x="6401606" y="1612048"/>
            <a:ext cx="2007723" cy="1327513"/>
          </a:xfrm>
          <a:prstGeom prst="rect">
            <a:avLst/>
          </a:prstGeom>
          <a:ln w="12700">
            <a:miter lim="400000"/>
          </a:ln>
        </p:spPr>
      </p:pic>
      <p:pic>
        <p:nvPicPr>
          <p:cNvPr id="91" name="Picture 12" descr="Picture 12"/>
          <p:cNvPicPr>
            <a:picLocks noChangeAspect="1"/>
          </p:cNvPicPr>
          <p:nvPr/>
        </p:nvPicPr>
        <p:blipFill>
          <a:blip r:embed="rId9">
            <a:extLst/>
          </a:blip>
          <a:stretch>
            <a:fillRect/>
          </a:stretch>
        </p:blipFill>
        <p:spPr>
          <a:xfrm>
            <a:off x="258175" y="2129780"/>
            <a:ext cx="2005003" cy="1327512"/>
          </a:xfrm>
          <a:prstGeom prst="rect">
            <a:avLst/>
          </a:prstGeom>
          <a:ln w="12700">
            <a:miter lim="400000"/>
          </a:ln>
        </p:spPr>
      </p:pic>
      <p:pic>
        <p:nvPicPr>
          <p:cNvPr id="92" name="Picture 13" descr="Picture 13"/>
          <p:cNvPicPr>
            <a:picLocks noChangeAspect="1"/>
          </p:cNvPicPr>
          <p:nvPr/>
        </p:nvPicPr>
        <p:blipFill>
          <a:blip r:embed="rId10">
            <a:extLst/>
          </a:blip>
          <a:stretch>
            <a:fillRect/>
          </a:stretch>
        </p:blipFill>
        <p:spPr>
          <a:xfrm>
            <a:off x="4534963" y="3552647"/>
            <a:ext cx="2005003" cy="1337821"/>
          </a:xfrm>
          <a:prstGeom prst="rect">
            <a:avLst/>
          </a:prstGeom>
          <a:ln w="12700">
            <a:miter lim="400000"/>
          </a:ln>
        </p:spPr>
      </p:pic>
      <p:pic>
        <p:nvPicPr>
          <p:cNvPr id="93" name="Picture 14" descr="Picture 14"/>
          <p:cNvPicPr>
            <a:picLocks noChangeAspect="1"/>
          </p:cNvPicPr>
          <p:nvPr/>
        </p:nvPicPr>
        <p:blipFill>
          <a:blip r:embed="rId11">
            <a:extLst/>
          </a:blip>
          <a:stretch>
            <a:fillRect/>
          </a:stretch>
        </p:blipFill>
        <p:spPr>
          <a:xfrm>
            <a:off x="2740804" y="2529826"/>
            <a:ext cx="2005004" cy="1327512"/>
          </a:xfrm>
          <a:prstGeom prst="rect">
            <a:avLst/>
          </a:prstGeom>
          <a:ln w="12700">
            <a:miter lim="400000"/>
          </a:ln>
        </p:spPr>
      </p:pic>
      <p:pic>
        <p:nvPicPr>
          <p:cNvPr id="94" name="Picture 15" descr="Picture 15"/>
          <p:cNvPicPr>
            <a:picLocks noChangeAspect="1"/>
          </p:cNvPicPr>
          <p:nvPr/>
        </p:nvPicPr>
        <p:blipFill>
          <a:blip r:embed="rId12">
            <a:extLst/>
          </a:blip>
          <a:stretch>
            <a:fillRect/>
          </a:stretch>
        </p:blipFill>
        <p:spPr>
          <a:xfrm>
            <a:off x="5660244" y="418243"/>
            <a:ext cx="2005003" cy="1327513"/>
          </a:xfrm>
          <a:prstGeom prst="rect">
            <a:avLst/>
          </a:prstGeom>
          <a:ln w="12700">
            <a:miter lim="400000"/>
          </a:ln>
        </p:spPr>
      </p:pic>
      <p:pic>
        <p:nvPicPr>
          <p:cNvPr id="95" name="Picture 16" descr="Picture 16"/>
          <p:cNvPicPr>
            <a:picLocks noChangeAspect="1"/>
          </p:cNvPicPr>
          <p:nvPr/>
        </p:nvPicPr>
        <p:blipFill>
          <a:blip r:embed="rId13">
            <a:extLst/>
          </a:blip>
          <a:stretch>
            <a:fillRect/>
          </a:stretch>
        </p:blipFill>
        <p:spPr>
          <a:xfrm>
            <a:off x="3193945" y="234798"/>
            <a:ext cx="2020491" cy="1327710"/>
          </a:xfrm>
          <a:prstGeom prst="rect">
            <a:avLst/>
          </a:prstGeom>
          <a:ln w="12700">
            <a:miter lim="400000"/>
          </a:ln>
        </p:spPr>
      </p:pic>
      <p:pic>
        <p:nvPicPr>
          <p:cNvPr id="96" name="Picture 17" descr="Picture 17"/>
          <p:cNvPicPr>
            <a:picLocks noChangeAspect="1"/>
          </p:cNvPicPr>
          <p:nvPr/>
        </p:nvPicPr>
        <p:blipFill>
          <a:blip r:embed="rId14">
            <a:extLst/>
          </a:blip>
          <a:stretch>
            <a:fillRect/>
          </a:stretch>
        </p:blipFill>
        <p:spPr>
          <a:xfrm>
            <a:off x="5253242" y="2317176"/>
            <a:ext cx="2027922" cy="1327512"/>
          </a:xfrm>
          <a:prstGeom prst="rect">
            <a:avLst/>
          </a:prstGeom>
          <a:ln w="12700">
            <a:miter lim="400000"/>
          </a:ln>
        </p:spPr>
      </p:pic>
      <p:pic>
        <p:nvPicPr>
          <p:cNvPr id="97" name="Picture 18" descr="Picture 18"/>
          <p:cNvPicPr>
            <a:picLocks noChangeAspect="1"/>
          </p:cNvPicPr>
          <p:nvPr/>
        </p:nvPicPr>
        <p:blipFill>
          <a:blip r:embed="rId15">
            <a:extLst/>
          </a:blip>
          <a:stretch>
            <a:fillRect/>
          </a:stretch>
        </p:blipFill>
        <p:spPr>
          <a:xfrm>
            <a:off x="275169" y="3561360"/>
            <a:ext cx="2037012" cy="1330202"/>
          </a:xfrm>
          <a:prstGeom prst="rect">
            <a:avLst/>
          </a:prstGeom>
          <a:ln w="12700">
            <a:miter lim="400000"/>
          </a:ln>
        </p:spPr>
      </p:pic>
      <p:pic>
        <p:nvPicPr>
          <p:cNvPr id="98" name="Picture 19" descr="Picture 19"/>
          <p:cNvPicPr>
            <a:picLocks noChangeAspect="1"/>
          </p:cNvPicPr>
          <p:nvPr/>
        </p:nvPicPr>
        <p:blipFill>
          <a:blip r:embed="rId16">
            <a:extLst/>
          </a:blip>
          <a:stretch>
            <a:fillRect/>
          </a:stretch>
        </p:blipFill>
        <p:spPr>
          <a:xfrm>
            <a:off x="467702" y="229180"/>
            <a:ext cx="2037012" cy="1338947"/>
          </a:xfrm>
          <a:prstGeom prst="rect">
            <a:avLst/>
          </a:prstGeom>
          <a:ln w="12700">
            <a:miter lim="400000"/>
          </a:ln>
        </p:spPr>
      </p:pic>
      <p:pic>
        <p:nvPicPr>
          <p:cNvPr id="99" name="Picture 20" descr="Picture 20"/>
          <p:cNvPicPr>
            <a:picLocks noChangeAspect="1"/>
          </p:cNvPicPr>
          <p:nvPr/>
        </p:nvPicPr>
        <p:blipFill>
          <a:blip r:embed="rId17">
            <a:extLst/>
          </a:blip>
          <a:stretch>
            <a:fillRect/>
          </a:stretch>
        </p:blipFill>
        <p:spPr>
          <a:xfrm>
            <a:off x="6884678" y="389800"/>
            <a:ext cx="2060425" cy="1334998"/>
          </a:xfrm>
          <a:prstGeom prst="rect">
            <a:avLst/>
          </a:prstGeom>
          <a:ln w="12700">
            <a:miter lim="400000"/>
          </a:ln>
        </p:spPr>
      </p:pic>
      <p:pic>
        <p:nvPicPr>
          <p:cNvPr id="100" name="Picture 22" descr="Picture 22"/>
          <p:cNvPicPr>
            <a:picLocks noChangeAspect="1"/>
          </p:cNvPicPr>
          <p:nvPr/>
        </p:nvPicPr>
        <p:blipFill>
          <a:blip r:embed="rId18">
            <a:extLst/>
          </a:blip>
          <a:stretch>
            <a:fillRect/>
          </a:stretch>
        </p:blipFill>
        <p:spPr>
          <a:xfrm>
            <a:off x="695232" y="2380964"/>
            <a:ext cx="2025771" cy="1330202"/>
          </a:xfrm>
          <a:prstGeom prst="rect">
            <a:avLst/>
          </a:prstGeom>
          <a:ln w="12700">
            <a:miter lim="400000"/>
          </a:ln>
        </p:spPr>
      </p:pic>
      <p:pic>
        <p:nvPicPr>
          <p:cNvPr id="101" name="Picture 23" descr="Picture 23"/>
          <p:cNvPicPr>
            <a:picLocks noChangeAspect="1"/>
          </p:cNvPicPr>
          <p:nvPr/>
        </p:nvPicPr>
        <p:blipFill>
          <a:blip r:embed="rId19">
            <a:extLst/>
          </a:blip>
          <a:stretch>
            <a:fillRect/>
          </a:stretch>
        </p:blipFill>
        <p:spPr>
          <a:xfrm>
            <a:off x="3615637" y="397929"/>
            <a:ext cx="2000041" cy="1346728"/>
          </a:xfrm>
          <a:prstGeom prst="rect">
            <a:avLst/>
          </a:prstGeom>
          <a:ln w="12700">
            <a:miter lim="400000"/>
          </a:ln>
        </p:spPr>
      </p:pic>
      <p:pic>
        <p:nvPicPr>
          <p:cNvPr id="102" name="Picture 24" descr="Picture 24"/>
          <p:cNvPicPr>
            <a:picLocks noChangeAspect="1"/>
          </p:cNvPicPr>
          <p:nvPr/>
        </p:nvPicPr>
        <p:blipFill>
          <a:blip r:embed="rId20">
            <a:extLst/>
          </a:blip>
          <a:stretch>
            <a:fillRect/>
          </a:stretch>
        </p:blipFill>
        <p:spPr>
          <a:xfrm>
            <a:off x="6143045" y="1060752"/>
            <a:ext cx="1999574" cy="1347043"/>
          </a:xfrm>
          <a:prstGeom prst="rect">
            <a:avLst/>
          </a:prstGeom>
          <a:ln w="12700">
            <a:miter lim="400000"/>
          </a:ln>
        </p:spPr>
      </p:pic>
      <p:pic>
        <p:nvPicPr>
          <p:cNvPr id="103" name="Picture 25" descr="Picture 25"/>
          <p:cNvPicPr>
            <a:picLocks noChangeAspect="1"/>
          </p:cNvPicPr>
          <p:nvPr/>
        </p:nvPicPr>
        <p:blipFill>
          <a:blip r:embed="rId21">
            <a:extLst/>
          </a:blip>
          <a:stretch>
            <a:fillRect/>
          </a:stretch>
        </p:blipFill>
        <p:spPr>
          <a:xfrm>
            <a:off x="4914139" y="3343200"/>
            <a:ext cx="2032685" cy="1314460"/>
          </a:xfrm>
          <a:prstGeom prst="rect">
            <a:avLst/>
          </a:prstGeom>
          <a:ln w="12700">
            <a:miter lim="400000"/>
          </a:ln>
        </p:spPr>
      </p:pic>
      <p:pic>
        <p:nvPicPr>
          <p:cNvPr id="104" name="Picture 26" descr="Picture 26"/>
          <p:cNvPicPr>
            <a:picLocks noChangeAspect="1"/>
          </p:cNvPicPr>
          <p:nvPr/>
        </p:nvPicPr>
        <p:blipFill>
          <a:blip r:embed="rId22">
            <a:extLst/>
          </a:blip>
          <a:stretch>
            <a:fillRect/>
          </a:stretch>
        </p:blipFill>
        <p:spPr>
          <a:xfrm>
            <a:off x="6748467" y="2529826"/>
            <a:ext cx="2020057" cy="1297381"/>
          </a:xfrm>
          <a:prstGeom prst="rect">
            <a:avLst/>
          </a:prstGeom>
          <a:ln w="12700">
            <a:miter lim="400000"/>
          </a:ln>
        </p:spPr>
      </p:pic>
      <p:pic>
        <p:nvPicPr>
          <p:cNvPr id="105" name="Picture 27" descr="Picture 27"/>
          <p:cNvPicPr>
            <a:picLocks noChangeAspect="1"/>
          </p:cNvPicPr>
          <p:nvPr/>
        </p:nvPicPr>
        <p:blipFill>
          <a:blip r:embed="rId23">
            <a:extLst/>
          </a:blip>
          <a:stretch>
            <a:fillRect/>
          </a:stretch>
        </p:blipFill>
        <p:spPr>
          <a:xfrm>
            <a:off x="4529571" y="1780023"/>
            <a:ext cx="2007703" cy="1340898"/>
          </a:xfrm>
          <a:prstGeom prst="rect">
            <a:avLst/>
          </a:prstGeom>
          <a:ln w="12700">
            <a:miter lim="400000"/>
          </a:ln>
        </p:spPr>
      </p:pic>
      <p:pic>
        <p:nvPicPr>
          <p:cNvPr id="106" name="Picture 28" descr="Picture 28"/>
          <p:cNvPicPr>
            <a:picLocks noChangeAspect="1"/>
          </p:cNvPicPr>
          <p:nvPr/>
        </p:nvPicPr>
        <p:blipFill>
          <a:blip r:embed="rId24">
            <a:extLst/>
          </a:blip>
          <a:stretch>
            <a:fillRect/>
          </a:stretch>
        </p:blipFill>
        <p:spPr>
          <a:xfrm>
            <a:off x="2532303" y="3412470"/>
            <a:ext cx="2035776" cy="1340898"/>
          </a:xfrm>
          <a:prstGeom prst="rect">
            <a:avLst/>
          </a:prstGeom>
          <a:ln w="12700">
            <a:miter lim="400000"/>
          </a:ln>
        </p:spPr>
      </p:pic>
      <p:pic>
        <p:nvPicPr>
          <p:cNvPr id="107" name="Picture 29" descr="Picture 29"/>
          <p:cNvPicPr>
            <a:picLocks noChangeAspect="1"/>
          </p:cNvPicPr>
          <p:nvPr/>
        </p:nvPicPr>
        <p:blipFill>
          <a:blip r:embed="rId25">
            <a:extLst/>
          </a:blip>
          <a:stretch>
            <a:fillRect/>
          </a:stretch>
        </p:blipFill>
        <p:spPr>
          <a:xfrm>
            <a:off x="6863688" y="3631234"/>
            <a:ext cx="2030156" cy="1329234"/>
          </a:xfrm>
          <a:prstGeom prst="rect">
            <a:avLst/>
          </a:prstGeom>
          <a:ln w="12700">
            <a:miter lim="400000"/>
          </a:ln>
        </p:spPr>
      </p:pic>
      <p:pic>
        <p:nvPicPr>
          <p:cNvPr id="108" name="Picture 30" descr="Picture 30"/>
          <p:cNvPicPr>
            <a:picLocks noChangeAspect="1"/>
          </p:cNvPicPr>
          <p:nvPr/>
        </p:nvPicPr>
        <p:blipFill>
          <a:blip r:embed="rId26">
            <a:extLst/>
          </a:blip>
          <a:stretch>
            <a:fillRect/>
          </a:stretch>
        </p:blipFill>
        <p:spPr>
          <a:xfrm>
            <a:off x="142386" y="1319626"/>
            <a:ext cx="2012714" cy="1313881"/>
          </a:xfrm>
          <a:prstGeom prst="rect">
            <a:avLst/>
          </a:prstGeom>
          <a:ln w="12700">
            <a:miter lim="400000"/>
          </a:ln>
        </p:spPr>
      </p:pic>
      <p:pic>
        <p:nvPicPr>
          <p:cNvPr id="109" name="Picture 31" descr="Picture 31"/>
          <p:cNvPicPr>
            <a:picLocks/>
          </p:cNvPicPr>
          <p:nvPr/>
        </p:nvPicPr>
        <p:blipFill>
          <a:blip r:embed="rId27">
            <a:extLst/>
          </a:blip>
          <a:stretch>
            <a:fillRect/>
          </a:stretch>
        </p:blipFill>
        <p:spPr>
          <a:xfrm>
            <a:off x="6310533" y="206464"/>
            <a:ext cx="949792" cy="1299833"/>
          </a:xfrm>
          <a:prstGeom prst="rect">
            <a:avLst/>
          </a:prstGeom>
          <a:ln w="12700">
            <a:miter lim="400000"/>
          </a:ln>
        </p:spPr>
      </p:pic>
      <p:pic>
        <p:nvPicPr>
          <p:cNvPr id="110" name="Picture 32" descr="Picture 32"/>
          <p:cNvPicPr>
            <a:picLocks noChangeAspect="1"/>
          </p:cNvPicPr>
          <p:nvPr/>
        </p:nvPicPr>
        <p:blipFill>
          <a:blip r:embed="rId28">
            <a:extLst/>
          </a:blip>
          <a:stretch>
            <a:fillRect/>
          </a:stretch>
        </p:blipFill>
        <p:spPr>
          <a:xfrm>
            <a:off x="6946180" y="1885511"/>
            <a:ext cx="2013924" cy="1328265"/>
          </a:xfrm>
          <a:prstGeom prst="rect">
            <a:avLst/>
          </a:prstGeom>
          <a:ln w="12700">
            <a:miter lim="400000"/>
          </a:ln>
        </p:spPr>
      </p:pic>
      <p:pic>
        <p:nvPicPr>
          <p:cNvPr id="111" name="Picture 33" descr="Picture 33"/>
          <p:cNvPicPr>
            <a:picLocks noChangeAspect="1"/>
          </p:cNvPicPr>
          <p:nvPr/>
        </p:nvPicPr>
        <p:blipFill>
          <a:blip r:embed="rId29">
            <a:extLst/>
          </a:blip>
          <a:stretch>
            <a:fillRect/>
          </a:stretch>
        </p:blipFill>
        <p:spPr>
          <a:xfrm>
            <a:off x="5715605" y="3474966"/>
            <a:ext cx="1996287" cy="1334097"/>
          </a:xfrm>
          <a:prstGeom prst="rect">
            <a:avLst/>
          </a:prstGeom>
          <a:ln w="12700">
            <a:miter lim="400000"/>
          </a:ln>
        </p:spPr>
      </p:pic>
      <p:pic>
        <p:nvPicPr>
          <p:cNvPr id="112" name="Picture 35" descr="Picture 35"/>
          <p:cNvPicPr>
            <a:picLocks noChangeAspect="1"/>
          </p:cNvPicPr>
          <p:nvPr/>
        </p:nvPicPr>
        <p:blipFill>
          <a:blip r:embed="rId30">
            <a:extLst/>
          </a:blip>
          <a:stretch>
            <a:fillRect/>
          </a:stretch>
        </p:blipFill>
        <p:spPr>
          <a:xfrm>
            <a:off x="1390338" y="1418373"/>
            <a:ext cx="2025520" cy="130971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1" nodeType="afterEffect">
                                  <p:stCondLst>
                                    <p:cond delay="0"/>
                                  </p:stCondLst>
                                  <p:iterate>
                                    <p:tmAbs val="0"/>
                                  </p:iterate>
                                  <p:childTnLst>
                                    <p:set>
                                      <p:cBhvr>
                                        <p:cTn id="6" fill="hold"/>
                                        <p:tgtEl>
                                          <p:spTgt spid="85"/>
                                        </p:tgtEl>
                                        <p:attrNameLst>
                                          <p:attrName>style.visibility</p:attrName>
                                        </p:attrNameLst>
                                      </p:cBhvr>
                                      <p:to>
                                        <p:strVal val="visible"/>
                                      </p:to>
                                    </p:set>
                                    <p:anim calcmode="lin" valueType="num">
                                      <p:cBhvr>
                                        <p:cTn id="7" dur="1200" fill="hold"/>
                                        <p:tgtEl>
                                          <p:spTgt spid="85"/>
                                        </p:tgtEl>
                                        <p:attrNameLst>
                                          <p:attrName>ppt_x</p:attrName>
                                        </p:attrNameLst>
                                      </p:cBhvr>
                                      <p:tavLst>
                                        <p:tav tm="0">
                                          <p:val>
                                            <p:strVal val="#ppt_x"/>
                                          </p:val>
                                        </p:tav>
                                        <p:tav tm="100000">
                                          <p:val>
                                            <p:strVal val="#ppt_x"/>
                                          </p:val>
                                        </p:tav>
                                      </p:tavLst>
                                    </p:anim>
                                    <p:anim calcmode="lin" valueType="num">
                                      <p:cBhvr>
                                        <p:cTn id="8" dur="1200" fill="hold"/>
                                        <p:tgtEl>
                                          <p:spTgt spid="85"/>
                                        </p:tgtEl>
                                        <p:attrNameLst>
                                          <p:attrName>ppt_y</p:attrName>
                                        </p:attrNameLst>
                                      </p:cBhvr>
                                      <p:tavLst>
                                        <p:tav tm="0">
                                          <p:val>
                                            <p:strVal val="1+#ppt_h/2"/>
                                          </p:val>
                                        </p:tav>
                                        <p:tav tm="100000">
                                          <p:val>
                                            <p:strVal val="#ppt_y"/>
                                          </p:val>
                                        </p:tav>
                                      </p:tavLst>
                                    </p:anim>
                                  </p:childTnLst>
                                </p:cTn>
                              </p:par>
                            </p:childTnLst>
                          </p:cTn>
                        </p:par>
                        <p:par>
                          <p:cTn id="9" fill="hold">
                            <p:stCondLst>
                              <p:cond delay="1200"/>
                            </p:stCondLst>
                            <p:childTnLst>
                              <p:par>
                                <p:cTn id="10" presetID="9" presetClass="entr" fill="hold" grpId="2" nodeType="afterEffect">
                                  <p:stCondLst>
                                    <p:cond delay="0"/>
                                  </p:stCondLst>
                                  <p:iterate>
                                    <p:tmAbs val="0"/>
                                  </p:iterate>
                                  <p:childTnLst>
                                    <p:set>
                                      <p:cBhvr>
                                        <p:cTn id="11" fill="hold"/>
                                        <p:tgtEl>
                                          <p:spTgt spid="87"/>
                                        </p:tgtEl>
                                        <p:attrNameLst>
                                          <p:attrName>style.visibility</p:attrName>
                                        </p:attrNameLst>
                                      </p:cBhvr>
                                      <p:to>
                                        <p:strVal val="visible"/>
                                      </p:to>
                                    </p:set>
                                    <p:animEffect transition="in" filter="dissolve">
                                      <p:cBhvr>
                                        <p:cTn id="12" dur="1000"/>
                                        <p:tgtEl>
                                          <p:spTgt spid="87"/>
                                        </p:tgtEl>
                                      </p:cBhvr>
                                    </p:animEffect>
                                  </p:childTnLst>
                                </p:cTn>
                              </p:par>
                            </p:childTnLst>
                          </p:cTn>
                        </p:par>
                        <p:par>
                          <p:cTn id="13" fill="hold">
                            <p:stCondLst>
                              <p:cond delay="2200"/>
                            </p:stCondLst>
                            <p:childTnLst>
                              <p:par>
                                <p:cTn id="14" presetID="15" presetClass="entr" presetSubtype="12" fill="hold" grpId="3" nodeType="afterEffect">
                                  <p:stCondLst>
                                    <p:cond delay="0"/>
                                  </p:stCondLst>
                                  <p:iterate>
                                    <p:tmAbs val="0"/>
                                  </p:iterate>
                                  <p:childTnLst>
                                    <p:set>
                                      <p:cBhvr>
                                        <p:cTn id="15" fill="hold"/>
                                        <p:tgtEl>
                                          <p:spTgt spid="90"/>
                                        </p:tgtEl>
                                        <p:attrNameLst>
                                          <p:attrName>style.visibility</p:attrName>
                                        </p:attrNameLst>
                                      </p:cBhvr>
                                      <p:to>
                                        <p:strVal val="visible"/>
                                      </p:to>
                                    </p:set>
                                    <p:anim calcmode="lin" valueType="num">
                                      <p:cBhvr>
                                        <p:cTn id="16" dur="600" fill="hold"/>
                                        <p:tgtEl>
                                          <p:spTgt spid="90"/>
                                        </p:tgtEl>
                                        <p:attrNameLst>
                                          <p:attrName>ppt_w</p:attrName>
                                        </p:attrNameLst>
                                      </p:cBhvr>
                                      <p:tavLst>
                                        <p:tav tm="0">
                                          <p:val>
                                            <p:fltVal val="0"/>
                                          </p:val>
                                        </p:tav>
                                        <p:tav tm="100000">
                                          <p:val>
                                            <p:strVal val="#ppt_w"/>
                                          </p:val>
                                        </p:tav>
                                      </p:tavLst>
                                    </p:anim>
                                    <p:anim calcmode="lin" valueType="num">
                                      <p:cBhvr>
                                        <p:cTn id="17" dur="600" fill="hold"/>
                                        <p:tgtEl>
                                          <p:spTgt spid="90"/>
                                        </p:tgtEl>
                                        <p:attrNameLst>
                                          <p:attrName>ppt_h</p:attrName>
                                        </p:attrNameLst>
                                      </p:cBhvr>
                                      <p:tavLst>
                                        <p:tav tm="0">
                                          <p:val>
                                            <p:fltVal val="0"/>
                                          </p:val>
                                        </p:tav>
                                        <p:tav tm="100000">
                                          <p:val>
                                            <p:strVal val="#ppt_h"/>
                                          </p:val>
                                        </p:tav>
                                      </p:tavLst>
                                    </p:anim>
                                    <p:anim calcmode="lin" valueType="num">
                                      <p:cBhvr>
                                        <p:cTn id="18" dur="600" fill="hold"/>
                                        <p:tgtEl>
                                          <p:spTgt spid="90"/>
                                        </p:tgtEl>
                                        <p:attrNameLst>
                                          <p:attrName>ppt_x</p:attrName>
                                        </p:attrNameLst>
                                      </p:cBhvr>
                                      <p:tavLst>
                                        <p:tav tm="0" fmla="#ppt_x+(cos(-2*pi*(1-$))*-#ppt_x-sin(-2*pi*(1-$))*(1-#ppt_y))*(1-$)">
                                          <p:val>
                                            <p:fltVal val="0"/>
                                          </p:val>
                                        </p:tav>
                                        <p:tav tm="100000">
                                          <p:val>
                                            <p:fltVal val="1"/>
                                          </p:val>
                                        </p:tav>
                                      </p:tavLst>
                                    </p:anim>
                                    <p:anim calcmode="lin" valueType="num">
                                      <p:cBhvr>
                                        <p:cTn id="19" dur="600" fill="hold"/>
                                        <p:tgtEl>
                                          <p:spTgt spid="90"/>
                                        </p:tgtEl>
                                        <p:attrNameLst>
                                          <p:attrName>ppt_y</p:attrName>
                                        </p:attrNameLst>
                                      </p:cBhvr>
                                      <p:tavLst>
                                        <p:tav tm="0" fmla="#ppt_y+(sin(-2*pi*(1-$))*-#ppt_x+cos(-2*pi*(1-$))*(1-#ppt_y))*(1-$)">
                                          <p:val>
                                            <p:fltVal val="0"/>
                                          </p:val>
                                        </p:tav>
                                        <p:tav tm="100000">
                                          <p:val>
                                            <p:fltVal val="1"/>
                                          </p:val>
                                        </p:tav>
                                      </p:tavLst>
                                    </p:anim>
                                  </p:childTnLst>
                                </p:cTn>
                              </p:par>
                            </p:childTnLst>
                          </p:cTn>
                        </p:par>
                        <p:par>
                          <p:cTn id="20" fill="hold">
                            <p:stCondLst>
                              <p:cond delay="2800"/>
                            </p:stCondLst>
                            <p:childTnLst>
                              <p:par>
                                <p:cTn id="21" presetID="2" presetClass="entr" presetSubtype="4" fill="hold" grpId="4" nodeType="afterEffect">
                                  <p:stCondLst>
                                    <p:cond delay="0"/>
                                  </p:stCondLst>
                                  <p:iterate>
                                    <p:tmAbs val="0"/>
                                  </p:iterate>
                                  <p:childTnLst>
                                    <p:set>
                                      <p:cBhvr>
                                        <p:cTn id="22" fill="hold"/>
                                        <p:tgtEl>
                                          <p:spTgt spid="88"/>
                                        </p:tgtEl>
                                        <p:attrNameLst>
                                          <p:attrName>style.visibility</p:attrName>
                                        </p:attrNameLst>
                                      </p:cBhvr>
                                      <p:to>
                                        <p:strVal val="visible"/>
                                      </p:to>
                                    </p:set>
                                    <p:anim calcmode="lin" valueType="num">
                                      <p:cBhvr>
                                        <p:cTn id="23" dur="500" fill="hold"/>
                                        <p:tgtEl>
                                          <p:spTgt spid="88"/>
                                        </p:tgtEl>
                                        <p:attrNameLst>
                                          <p:attrName>ppt_x</p:attrName>
                                        </p:attrNameLst>
                                      </p:cBhvr>
                                      <p:tavLst>
                                        <p:tav tm="0">
                                          <p:val>
                                            <p:strVal val="#ppt_x"/>
                                          </p:val>
                                        </p:tav>
                                        <p:tav tm="100000">
                                          <p:val>
                                            <p:strVal val="#ppt_x"/>
                                          </p:val>
                                        </p:tav>
                                      </p:tavLst>
                                    </p:anim>
                                    <p:anim calcmode="lin" valueType="num">
                                      <p:cBhvr>
                                        <p:cTn id="24" dur="500" fill="hold"/>
                                        <p:tgtEl>
                                          <p:spTgt spid="88"/>
                                        </p:tgtEl>
                                        <p:attrNameLst>
                                          <p:attrName>ppt_y</p:attrName>
                                        </p:attrNameLst>
                                      </p:cBhvr>
                                      <p:tavLst>
                                        <p:tav tm="0">
                                          <p:val>
                                            <p:strVal val="1+#ppt_h/2"/>
                                          </p:val>
                                        </p:tav>
                                        <p:tav tm="100000">
                                          <p:val>
                                            <p:strVal val="#ppt_y"/>
                                          </p:val>
                                        </p:tav>
                                      </p:tavLst>
                                    </p:anim>
                                  </p:childTnLst>
                                </p:cTn>
                              </p:par>
                            </p:childTnLst>
                          </p:cTn>
                        </p:par>
                        <p:par>
                          <p:cTn id="25" fill="hold">
                            <p:stCondLst>
                              <p:cond delay="3300"/>
                            </p:stCondLst>
                            <p:childTnLst>
                              <p:par>
                                <p:cTn id="26" presetID="15" presetClass="entr" presetSubtype="9" fill="hold" grpId="5" nodeType="afterEffect">
                                  <p:stCondLst>
                                    <p:cond delay="0"/>
                                  </p:stCondLst>
                                  <p:iterate>
                                    <p:tmAbs val="0"/>
                                  </p:iterate>
                                  <p:childTnLst>
                                    <p:set>
                                      <p:cBhvr>
                                        <p:cTn id="27" fill="hold"/>
                                        <p:tgtEl>
                                          <p:spTgt spid="89"/>
                                        </p:tgtEl>
                                        <p:attrNameLst>
                                          <p:attrName>style.visibility</p:attrName>
                                        </p:attrNameLst>
                                      </p:cBhvr>
                                      <p:to>
                                        <p:strVal val="visible"/>
                                      </p:to>
                                    </p:set>
                                    <p:anim calcmode="lin" valueType="num">
                                      <p:cBhvr>
                                        <p:cTn id="28" dur="160" fill="hold"/>
                                        <p:tgtEl>
                                          <p:spTgt spid="89"/>
                                        </p:tgtEl>
                                        <p:attrNameLst>
                                          <p:attrName>ppt_w</p:attrName>
                                        </p:attrNameLst>
                                      </p:cBhvr>
                                      <p:tavLst>
                                        <p:tav tm="0">
                                          <p:val>
                                            <p:fltVal val="0"/>
                                          </p:val>
                                        </p:tav>
                                        <p:tav tm="100000">
                                          <p:val>
                                            <p:strVal val="#ppt_w"/>
                                          </p:val>
                                        </p:tav>
                                      </p:tavLst>
                                    </p:anim>
                                    <p:anim calcmode="lin" valueType="num">
                                      <p:cBhvr>
                                        <p:cTn id="29" dur="160" fill="hold"/>
                                        <p:tgtEl>
                                          <p:spTgt spid="89"/>
                                        </p:tgtEl>
                                        <p:attrNameLst>
                                          <p:attrName>ppt_h</p:attrName>
                                        </p:attrNameLst>
                                      </p:cBhvr>
                                      <p:tavLst>
                                        <p:tav tm="0">
                                          <p:val>
                                            <p:fltVal val="0"/>
                                          </p:val>
                                        </p:tav>
                                        <p:tav tm="100000">
                                          <p:val>
                                            <p:strVal val="#ppt_h"/>
                                          </p:val>
                                        </p:tav>
                                      </p:tavLst>
                                    </p:anim>
                                    <p:anim calcmode="lin" valueType="num">
                                      <p:cBhvr>
                                        <p:cTn id="30" dur="160" fill="hold"/>
                                        <p:tgtEl>
                                          <p:spTgt spid="89"/>
                                        </p:tgtEl>
                                        <p:attrNameLst>
                                          <p:attrName>ppt_x</p:attrName>
                                        </p:attrNameLst>
                                      </p:cBhvr>
                                      <p:tavLst>
                                        <p:tav tm="0" fmla="#ppt_x+(cos(-2*pi*(1-$))*-#ppt_x-sin(-2*pi*(1-$))*(1-#ppt_y))*(1-$)">
                                          <p:val>
                                            <p:fltVal val="0"/>
                                          </p:val>
                                        </p:tav>
                                        <p:tav tm="100000">
                                          <p:val>
                                            <p:fltVal val="1"/>
                                          </p:val>
                                        </p:tav>
                                      </p:tavLst>
                                    </p:anim>
                                    <p:anim calcmode="lin" valueType="num">
                                      <p:cBhvr>
                                        <p:cTn id="31" dur="160" fill="hold"/>
                                        <p:tgtEl>
                                          <p:spTgt spid="89"/>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3460"/>
                            </p:stCondLst>
                            <p:childTnLst>
                              <p:par>
                                <p:cTn id="33" presetID="23" presetClass="entr" presetSubtype="16" fill="hold" grpId="6" nodeType="afterEffect">
                                  <p:stCondLst>
                                    <p:cond delay="0"/>
                                  </p:stCondLst>
                                  <p:iterate>
                                    <p:tmAbs val="0"/>
                                  </p:iterate>
                                  <p:childTnLst>
                                    <p:set>
                                      <p:cBhvr>
                                        <p:cTn id="34" fill="hold"/>
                                        <p:tgtEl>
                                          <p:spTgt spid="86"/>
                                        </p:tgtEl>
                                        <p:attrNameLst>
                                          <p:attrName>style.visibility</p:attrName>
                                        </p:attrNameLst>
                                      </p:cBhvr>
                                      <p:to>
                                        <p:strVal val="visible"/>
                                      </p:to>
                                    </p:set>
                                    <p:anim calcmode="lin" valueType="num">
                                      <p:cBhvr>
                                        <p:cTn id="35" dur="200" fill="hold"/>
                                        <p:tgtEl>
                                          <p:spTgt spid="86"/>
                                        </p:tgtEl>
                                        <p:attrNameLst>
                                          <p:attrName>ppt_w</p:attrName>
                                        </p:attrNameLst>
                                      </p:cBhvr>
                                      <p:tavLst>
                                        <p:tav tm="0">
                                          <p:val>
                                            <p:fltVal val="0"/>
                                          </p:val>
                                        </p:tav>
                                        <p:tav tm="100000">
                                          <p:val>
                                            <p:strVal val="#ppt_w"/>
                                          </p:val>
                                        </p:tav>
                                      </p:tavLst>
                                    </p:anim>
                                    <p:anim calcmode="lin" valueType="num">
                                      <p:cBhvr>
                                        <p:cTn id="36" dur="200" fill="hold"/>
                                        <p:tgtEl>
                                          <p:spTgt spid="86"/>
                                        </p:tgtEl>
                                        <p:attrNameLst>
                                          <p:attrName>ppt_h</p:attrName>
                                        </p:attrNameLst>
                                      </p:cBhvr>
                                      <p:tavLst>
                                        <p:tav tm="0">
                                          <p:val>
                                            <p:fltVal val="0"/>
                                          </p:val>
                                        </p:tav>
                                        <p:tav tm="100000">
                                          <p:val>
                                            <p:strVal val="#ppt_h"/>
                                          </p:val>
                                        </p:tav>
                                      </p:tavLst>
                                    </p:anim>
                                  </p:childTnLst>
                                </p:cTn>
                              </p:par>
                            </p:childTnLst>
                          </p:cTn>
                        </p:par>
                        <p:par>
                          <p:cTn id="37" fill="hold">
                            <p:stCondLst>
                              <p:cond delay="3660"/>
                            </p:stCondLst>
                            <p:childTnLst>
                              <p:par>
                                <p:cTn id="38" presetID="9" presetClass="entr" fill="hold" grpId="7" nodeType="afterEffect">
                                  <p:stCondLst>
                                    <p:cond delay="0"/>
                                  </p:stCondLst>
                                  <p:iterate>
                                    <p:tmAbs val="0"/>
                                  </p:iterate>
                                  <p:childTnLst>
                                    <p:set>
                                      <p:cBhvr>
                                        <p:cTn id="39" fill="hold"/>
                                        <p:tgtEl>
                                          <p:spTgt spid="91"/>
                                        </p:tgtEl>
                                        <p:attrNameLst>
                                          <p:attrName>style.visibility</p:attrName>
                                        </p:attrNameLst>
                                      </p:cBhvr>
                                      <p:to>
                                        <p:strVal val="visible"/>
                                      </p:to>
                                    </p:set>
                                    <p:animEffect transition="in" filter="dissolve">
                                      <p:cBhvr>
                                        <p:cTn id="40" dur="200"/>
                                        <p:tgtEl>
                                          <p:spTgt spid="91"/>
                                        </p:tgtEl>
                                      </p:cBhvr>
                                    </p:animEffect>
                                  </p:childTnLst>
                                </p:cTn>
                              </p:par>
                            </p:childTnLst>
                          </p:cTn>
                        </p:par>
                        <p:par>
                          <p:cTn id="41" fill="hold">
                            <p:stCondLst>
                              <p:cond delay="3860"/>
                            </p:stCondLst>
                            <p:childTnLst>
                              <p:par>
                                <p:cTn id="42" presetID="9" presetClass="entr" fill="hold" grpId="8" nodeType="afterEffect">
                                  <p:stCondLst>
                                    <p:cond delay="0"/>
                                  </p:stCondLst>
                                  <p:iterate>
                                    <p:tmAbs val="0"/>
                                  </p:iterate>
                                  <p:childTnLst>
                                    <p:set>
                                      <p:cBhvr>
                                        <p:cTn id="43" fill="hold"/>
                                        <p:tgtEl>
                                          <p:spTgt spid="92"/>
                                        </p:tgtEl>
                                        <p:attrNameLst>
                                          <p:attrName>style.visibility</p:attrName>
                                        </p:attrNameLst>
                                      </p:cBhvr>
                                      <p:to>
                                        <p:strVal val="visible"/>
                                      </p:to>
                                    </p:set>
                                    <p:animEffect transition="in" filter="dissolve">
                                      <p:cBhvr>
                                        <p:cTn id="44" dur="200"/>
                                        <p:tgtEl>
                                          <p:spTgt spid="92"/>
                                        </p:tgtEl>
                                      </p:cBhvr>
                                    </p:animEffect>
                                  </p:childTnLst>
                                </p:cTn>
                              </p:par>
                            </p:childTnLst>
                          </p:cTn>
                        </p:par>
                        <p:par>
                          <p:cTn id="45" fill="hold">
                            <p:stCondLst>
                              <p:cond delay="4060"/>
                            </p:stCondLst>
                            <p:childTnLst>
                              <p:par>
                                <p:cTn id="46" presetID="15" presetClass="entr" presetSubtype="12" fill="hold" grpId="9" nodeType="afterEffect">
                                  <p:stCondLst>
                                    <p:cond delay="0"/>
                                  </p:stCondLst>
                                  <p:iterate>
                                    <p:tmAbs val="0"/>
                                  </p:iterate>
                                  <p:childTnLst>
                                    <p:set>
                                      <p:cBhvr>
                                        <p:cTn id="47" fill="hold"/>
                                        <p:tgtEl>
                                          <p:spTgt spid="93"/>
                                        </p:tgtEl>
                                        <p:attrNameLst>
                                          <p:attrName>style.visibility</p:attrName>
                                        </p:attrNameLst>
                                      </p:cBhvr>
                                      <p:to>
                                        <p:strVal val="visible"/>
                                      </p:to>
                                    </p:set>
                                    <p:anim calcmode="lin" valueType="num">
                                      <p:cBhvr>
                                        <p:cTn id="48" dur="120" fill="hold"/>
                                        <p:tgtEl>
                                          <p:spTgt spid="93"/>
                                        </p:tgtEl>
                                        <p:attrNameLst>
                                          <p:attrName>ppt_w</p:attrName>
                                        </p:attrNameLst>
                                      </p:cBhvr>
                                      <p:tavLst>
                                        <p:tav tm="0">
                                          <p:val>
                                            <p:fltVal val="0"/>
                                          </p:val>
                                        </p:tav>
                                        <p:tav tm="100000">
                                          <p:val>
                                            <p:strVal val="#ppt_w"/>
                                          </p:val>
                                        </p:tav>
                                      </p:tavLst>
                                    </p:anim>
                                    <p:anim calcmode="lin" valueType="num">
                                      <p:cBhvr>
                                        <p:cTn id="49" dur="120" fill="hold"/>
                                        <p:tgtEl>
                                          <p:spTgt spid="93"/>
                                        </p:tgtEl>
                                        <p:attrNameLst>
                                          <p:attrName>ppt_h</p:attrName>
                                        </p:attrNameLst>
                                      </p:cBhvr>
                                      <p:tavLst>
                                        <p:tav tm="0">
                                          <p:val>
                                            <p:fltVal val="0"/>
                                          </p:val>
                                        </p:tav>
                                        <p:tav tm="100000">
                                          <p:val>
                                            <p:strVal val="#ppt_h"/>
                                          </p:val>
                                        </p:tav>
                                      </p:tavLst>
                                    </p:anim>
                                    <p:anim calcmode="lin" valueType="num">
                                      <p:cBhvr>
                                        <p:cTn id="50" dur="120" fill="hold"/>
                                        <p:tgtEl>
                                          <p:spTgt spid="93"/>
                                        </p:tgtEl>
                                        <p:attrNameLst>
                                          <p:attrName>ppt_x</p:attrName>
                                        </p:attrNameLst>
                                      </p:cBhvr>
                                      <p:tavLst>
                                        <p:tav tm="0" fmla="#ppt_x+(cos(-2*pi*(1-$))*-#ppt_x-sin(-2*pi*(1-$))*(1-#ppt_y))*(1-$)">
                                          <p:val>
                                            <p:fltVal val="0"/>
                                          </p:val>
                                        </p:tav>
                                        <p:tav tm="100000">
                                          <p:val>
                                            <p:fltVal val="1"/>
                                          </p:val>
                                        </p:tav>
                                      </p:tavLst>
                                    </p:anim>
                                    <p:anim calcmode="lin" valueType="num">
                                      <p:cBhvr>
                                        <p:cTn id="51" dur="120" fill="hold"/>
                                        <p:tgtEl>
                                          <p:spTgt spid="93"/>
                                        </p:tgtEl>
                                        <p:attrNameLst>
                                          <p:attrName>ppt_y</p:attrName>
                                        </p:attrNameLst>
                                      </p:cBhvr>
                                      <p:tavLst>
                                        <p:tav tm="0" fmla="#ppt_y+(sin(-2*pi*(1-$))*-#ppt_x+cos(-2*pi*(1-$))*(1-#ppt_y))*(1-$)">
                                          <p:val>
                                            <p:fltVal val="0"/>
                                          </p:val>
                                        </p:tav>
                                        <p:tav tm="100000">
                                          <p:val>
                                            <p:fltVal val="1"/>
                                          </p:val>
                                        </p:tav>
                                      </p:tavLst>
                                    </p:anim>
                                  </p:childTnLst>
                                </p:cTn>
                              </p:par>
                            </p:childTnLst>
                          </p:cTn>
                        </p:par>
                        <p:par>
                          <p:cTn id="52" fill="hold">
                            <p:stCondLst>
                              <p:cond delay="4180"/>
                            </p:stCondLst>
                            <p:childTnLst>
                              <p:par>
                                <p:cTn id="53" presetID="15" presetClass="entr" presetSubtype="0" fill="hold" grpId="10" nodeType="afterEffect">
                                  <p:stCondLst>
                                    <p:cond delay="0"/>
                                  </p:stCondLst>
                                  <p:iterate>
                                    <p:tmAbs val="0"/>
                                  </p:iterate>
                                  <p:childTnLst>
                                    <p:set>
                                      <p:cBhvr>
                                        <p:cTn id="54" fill="hold"/>
                                        <p:tgtEl>
                                          <p:spTgt spid="94"/>
                                        </p:tgtEl>
                                        <p:attrNameLst>
                                          <p:attrName>style.visibility</p:attrName>
                                        </p:attrNameLst>
                                      </p:cBhvr>
                                      <p:to>
                                        <p:strVal val="visible"/>
                                      </p:to>
                                    </p:set>
                                    <p:anim calcmode="lin" valueType="num">
                                      <p:cBhvr>
                                        <p:cTn id="55" dur="200" fill="hold"/>
                                        <p:tgtEl>
                                          <p:spTgt spid="94"/>
                                        </p:tgtEl>
                                        <p:attrNameLst>
                                          <p:attrName>ppt_w</p:attrName>
                                        </p:attrNameLst>
                                      </p:cBhvr>
                                      <p:tavLst>
                                        <p:tav tm="0">
                                          <p:val>
                                            <p:fltVal val="0"/>
                                          </p:val>
                                        </p:tav>
                                        <p:tav tm="100000">
                                          <p:val>
                                            <p:strVal val="#ppt_w"/>
                                          </p:val>
                                        </p:tav>
                                      </p:tavLst>
                                    </p:anim>
                                    <p:anim calcmode="lin" valueType="num">
                                      <p:cBhvr>
                                        <p:cTn id="56" dur="200" fill="hold"/>
                                        <p:tgtEl>
                                          <p:spTgt spid="94"/>
                                        </p:tgtEl>
                                        <p:attrNameLst>
                                          <p:attrName>ppt_h</p:attrName>
                                        </p:attrNameLst>
                                      </p:cBhvr>
                                      <p:tavLst>
                                        <p:tav tm="0">
                                          <p:val>
                                            <p:fltVal val="0"/>
                                          </p:val>
                                        </p:tav>
                                        <p:tav tm="100000">
                                          <p:val>
                                            <p:strVal val="#ppt_h"/>
                                          </p:val>
                                        </p:tav>
                                      </p:tavLst>
                                    </p:anim>
                                    <p:anim calcmode="lin" valueType="num">
                                      <p:cBhvr>
                                        <p:cTn id="57" dur="200" fill="hold"/>
                                        <p:tgtEl>
                                          <p:spTgt spid="94"/>
                                        </p:tgtEl>
                                        <p:attrNameLst>
                                          <p:attrName>ppt_x</p:attrName>
                                        </p:attrNameLst>
                                      </p:cBhvr>
                                      <p:tavLst>
                                        <p:tav tm="0" fmla="#ppt_x+(cos(-2*pi*(1-$))*-#ppt_x-sin(-2*pi*(1-$))*(1-#ppt_y))*(1-$)">
                                          <p:val>
                                            <p:fltVal val="0"/>
                                          </p:val>
                                        </p:tav>
                                        <p:tav tm="100000">
                                          <p:val>
                                            <p:fltVal val="1"/>
                                          </p:val>
                                        </p:tav>
                                      </p:tavLst>
                                    </p:anim>
                                    <p:anim calcmode="lin" valueType="num">
                                      <p:cBhvr>
                                        <p:cTn id="58" dur="200" fill="hold"/>
                                        <p:tgtEl>
                                          <p:spTgt spid="94"/>
                                        </p:tgtEl>
                                        <p:attrNameLst>
                                          <p:attrName>ppt_y</p:attrName>
                                        </p:attrNameLst>
                                      </p:cBhvr>
                                      <p:tavLst>
                                        <p:tav tm="0" fmla="#ppt_y+(sin(-2*pi*(1-$))*-#ppt_x+cos(-2*pi*(1-$))*(1-#ppt_y))*(1-$)">
                                          <p:val>
                                            <p:fltVal val="0"/>
                                          </p:val>
                                        </p:tav>
                                        <p:tav tm="100000">
                                          <p:val>
                                            <p:fltVal val="1"/>
                                          </p:val>
                                        </p:tav>
                                      </p:tavLst>
                                    </p:anim>
                                  </p:childTnLst>
                                </p:cTn>
                              </p:par>
                            </p:childTnLst>
                          </p:cTn>
                        </p:par>
                        <p:par>
                          <p:cTn id="59" fill="hold">
                            <p:stCondLst>
                              <p:cond delay="4380"/>
                            </p:stCondLst>
                            <p:childTnLst>
                              <p:par>
                                <p:cTn id="60" presetID="15" presetClass="entr" presetSubtype="9" fill="hold" grpId="11" nodeType="afterEffect">
                                  <p:stCondLst>
                                    <p:cond delay="0"/>
                                  </p:stCondLst>
                                  <p:iterate>
                                    <p:tmAbs val="0"/>
                                  </p:iterate>
                                  <p:childTnLst>
                                    <p:set>
                                      <p:cBhvr>
                                        <p:cTn id="61" fill="hold"/>
                                        <p:tgtEl>
                                          <p:spTgt spid="95"/>
                                        </p:tgtEl>
                                        <p:attrNameLst>
                                          <p:attrName>style.visibility</p:attrName>
                                        </p:attrNameLst>
                                      </p:cBhvr>
                                      <p:to>
                                        <p:strVal val="visible"/>
                                      </p:to>
                                    </p:set>
                                    <p:anim calcmode="lin" valueType="num">
                                      <p:cBhvr>
                                        <p:cTn id="62" dur="160" fill="hold"/>
                                        <p:tgtEl>
                                          <p:spTgt spid="95"/>
                                        </p:tgtEl>
                                        <p:attrNameLst>
                                          <p:attrName>ppt_w</p:attrName>
                                        </p:attrNameLst>
                                      </p:cBhvr>
                                      <p:tavLst>
                                        <p:tav tm="0">
                                          <p:val>
                                            <p:fltVal val="0"/>
                                          </p:val>
                                        </p:tav>
                                        <p:tav tm="100000">
                                          <p:val>
                                            <p:strVal val="#ppt_w"/>
                                          </p:val>
                                        </p:tav>
                                      </p:tavLst>
                                    </p:anim>
                                    <p:anim calcmode="lin" valueType="num">
                                      <p:cBhvr>
                                        <p:cTn id="63" dur="160" fill="hold"/>
                                        <p:tgtEl>
                                          <p:spTgt spid="95"/>
                                        </p:tgtEl>
                                        <p:attrNameLst>
                                          <p:attrName>ppt_h</p:attrName>
                                        </p:attrNameLst>
                                      </p:cBhvr>
                                      <p:tavLst>
                                        <p:tav tm="0">
                                          <p:val>
                                            <p:fltVal val="0"/>
                                          </p:val>
                                        </p:tav>
                                        <p:tav tm="100000">
                                          <p:val>
                                            <p:strVal val="#ppt_h"/>
                                          </p:val>
                                        </p:tav>
                                      </p:tavLst>
                                    </p:anim>
                                    <p:anim calcmode="lin" valueType="num">
                                      <p:cBhvr>
                                        <p:cTn id="64" dur="160" fill="hold"/>
                                        <p:tgtEl>
                                          <p:spTgt spid="95"/>
                                        </p:tgtEl>
                                        <p:attrNameLst>
                                          <p:attrName>ppt_x</p:attrName>
                                        </p:attrNameLst>
                                      </p:cBhvr>
                                      <p:tavLst>
                                        <p:tav tm="0" fmla="#ppt_x+(cos(-2*pi*(1-$))*-#ppt_x-sin(-2*pi*(1-$))*(1-#ppt_y))*(1-$)">
                                          <p:val>
                                            <p:fltVal val="0"/>
                                          </p:val>
                                        </p:tav>
                                        <p:tav tm="100000">
                                          <p:val>
                                            <p:fltVal val="1"/>
                                          </p:val>
                                        </p:tav>
                                      </p:tavLst>
                                    </p:anim>
                                    <p:anim calcmode="lin" valueType="num">
                                      <p:cBhvr>
                                        <p:cTn id="65" dur="160" fill="hold"/>
                                        <p:tgtEl>
                                          <p:spTgt spid="95"/>
                                        </p:tgtEl>
                                        <p:attrNameLst>
                                          <p:attrName>ppt_y</p:attrName>
                                        </p:attrNameLst>
                                      </p:cBhvr>
                                      <p:tavLst>
                                        <p:tav tm="0" fmla="#ppt_y+(sin(-2*pi*(1-$))*-#ppt_x+cos(-2*pi*(1-$))*(1-#ppt_y))*(1-$)">
                                          <p:val>
                                            <p:fltVal val="0"/>
                                          </p:val>
                                        </p:tav>
                                        <p:tav tm="100000">
                                          <p:val>
                                            <p:fltVal val="1"/>
                                          </p:val>
                                        </p:tav>
                                      </p:tavLst>
                                    </p:anim>
                                  </p:childTnLst>
                                </p:cTn>
                              </p:par>
                            </p:childTnLst>
                          </p:cTn>
                        </p:par>
                        <p:par>
                          <p:cTn id="66" fill="hold">
                            <p:stCondLst>
                              <p:cond delay="4540"/>
                            </p:stCondLst>
                            <p:childTnLst>
                              <p:par>
                                <p:cTn id="67" presetID="15" presetClass="entr" presetSubtype="9" fill="hold" grpId="12" nodeType="afterEffect">
                                  <p:stCondLst>
                                    <p:cond delay="0"/>
                                  </p:stCondLst>
                                  <p:iterate>
                                    <p:tmAbs val="0"/>
                                  </p:iterate>
                                  <p:childTnLst>
                                    <p:set>
                                      <p:cBhvr>
                                        <p:cTn id="68" fill="hold"/>
                                        <p:tgtEl>
                                          <p:spTgt spid="96"/>
                                        </p:tgtEl>
                                        <p:attrNameLst>
                                          <p:attrName>style.visibility</p:attrName>
                                        </p:attrNameLst>
                                      </p:cBhvr>
                                      <p:to>
                                        <p:strVal val="visible"/>
                                      </p:to>
                                    </p:set>
                                    <p:anim calcmode="lin" valueType="num">
                                      <p:cBhvr>
                                        <p:cTn id="69" dur="200" fill="hold"/>
                                        <p:tgtEl>
                                          <p:spTgt spid="96"/>
                                        </p:tgtEl>
                                        <p:attrNameLst>
                                          <p:attrName>ppt_w</p:attrName>
                                        </p:attrNameLst>
                                      </p:cBhvr>
                                      <p:tavLst>
                                        <p:tav tm="0">
                                          <p:val>
                                            <p:fltVal val="0"/>
                                          </p:val>
                                        </p:tav>
                                        <p:tav tm="100000">
                                          <p:val>
                                            <p:strVal val="#ppt_w"/>
                                          </p:val>
                                        </p:tav>
                                      </p:tavLst>
                                    </p:anim>
                                    <p:anim calcmode="lin" valueType="num">
                                      <p:cBhvr>
                                        <p:cTn id="70" dur="200" fill="hold"/>
                                        <p:tgtEl>
                                          <p:spTgt spid="96"/>
                                        </p:tgtEl>
                                        <p:attrNameLst>
                                          <p:attrName>ppt_h</p:attrName>
                                        </p:attrNameLst>
                                      </p:cBhvr>
                                      <p:tavLst>
                                        <p:tav tm="0">
                                          <p:val>
                                            <p:fltVal val="0"/>
                                          </p:val>
                                        </p:tav>
                                        <p:tav tm="100000">
                                          <p:val>
                                            <p:strVal val="#ppt_h"/>
                                          </p:val>
                                        </p:tav>
                                      </p:tavLst>
                                    </p:anim>
                                    <p:anim calcmode="lin" valueType="num">
                                      <p:cBhvr>
                                        <p:cTn id="71" dur="200" fill="hold"/>
                                        <p:tgtEl>
                                          <p:spTgt spid="96"/>
                                        </p:tgtEl>
                                        <p:attrNameLst>
                                          <p:attrName>ppt_x</p:attrName>
                                        </p:attrNameLst>
                                      </p:cBhvr>
                                      <p:tavLst>
                                        <p:tav tm="0" fmla="#ppt_x+(cos(-2*pi*(1-$))*-#ppt_x-sin(-2*pi*(1-$))*(1-#ppt_y))*(1-$)">
                                          <p:val>
                                            <p:fltVal val="0"/>
                                          </p:val>
                                        </p:tav>
                                        <p:tav tm="100000">
                                          <p:val>
                                            <p:fltVal val="1"/>
                                          </p:val>
                                        </p:tav>
                                      </p:tavLst>
                                    </p:anim>
                                    <p:anim calcmode="lin" valueType="num">
                                      <p:cBhvr>
                                        <p:cTn id="72" dur="200" fill="hold"/>
                                        <p:tgtEl>
                                          <p:spTgt spid="96"/>
                                        </p:tgtEl>
                                        <p:attrNameLst>
                                          <p:attrName>ppt_y</p:attrName>
                                        </p:attrNameLst>
                                      </p:cBhvr>
                                      <p:tavLst>
                                        <p:tav tm="0" fmla="#ppt_y+(sin(-2*pi*(1-$))*-#ppt_x+cos(-2*pi*(1-$))*(1-#ppt_y))*(1-$)">
                                          <p:val>
                                            <p:fltVal val="0"/>
                                          </p:val>
                                        </p:tav>
                                        <p:tav tm="100000">
                                          <p:val>
                                            <p:fltVal val="1"/>
                                          </p:val>
                                        </p:tav>
                                      </p:tavLst>
                                    </p:anim>
                                  </p:childTnLst>
                                </p:cTn>
                              </p:par>
                            </p:childTnLst>
                          </p:cTn>
                        </p:par>
                        <p:par>
                          <p:cTn id="73" fill="hold">
                            <p:stCondLst>
                              <p:cond delay="4740"/>
                            </p:stCondLst>
                            <p:childTnLst>
                              <p:par>
                                <p:cTn id="74" presetID="3" presetClass="entr" presetSubtype="10" fill="hold" grpId="13" nodeType="afterEffect">
                                  <p:stCondLst>
                                    <p:cond delay="0"/>
                                  </p:stCondLst>
                                  <p:iterate>
                                    <p:tmAbs val="0"/>
                                  </p:iterate>
                                  <p:childTnLst>
                                    <p:set>
                                      <p:cBhvr>
                                        <p:cTn id="75" fill="hold"/>
                                        <p:tgtEl>
                                          <p:spTgt spid="97"/>
                                        </p:tgtEl>
                                        <p:attrNameLst>
                                          <p:attrName>style.visibility</p:attrName>
                                        </p:attrNameLst>
                                      </p:cBhvr>
                                      <p:to>
                                        <p:strVal val="visible"/>
                                      </p:to>
                                    </p:set>
                                    <p:animEffect transition="in" filter="blinds(horizontal)">
                                      <p:cBhvr>
                                        <p:cTn id="76" dur="200"/>
                                        <p:tgtEl>
                                          <p:spTgt spid="97"/>
                                        </p:tgtEl>
                                      </p:cBhvr>
                                    </p:animEffect>
                                  </p:childTnLst>
                                </p:cTn>
                              </p:par>
                            </p:childTnLst>
                          </p:cTn>
                        </p:par>
                        <p:par>
                          <p:cTn id="77" fill="hold">
                            <p:stCondLst>
                              <p:cond delay="4940"/>
                            </p:stCondLst>
                            <p:childTnLst>
                              <p:par>
                                <p:cTn id="78" presetID="9" presetClass="entr" fill="hold" grpId="14" nodeType="afterEffect">
                                  <p:stCondLst>
                                    <p:cond delay="0"/>
                                  </p:stCondLst>
                                  <p:iterate>
                                    <p:tmAbs val="0"/>
                                  </p:iterate>
                                  <p:childTnLst>
                                    <p:set>
                                      <p:cBhvr>
                                        <p:cTn id="79" fill="hold"/>
                                        <p:tgtEl>
                                          <p:spTgt spid="98"/>
                                        </p:tgtEl>
                                        <p:attrNameLst>
                                          <p:attrName>style.visibility</p:attrName>
                                        </p:attrNameLst>
                                      </p:cBhvr>
                                      <p:to>
                                        <p:strVal val="visible"/>
                                      </p:to>
                                    </p:set>
                                    <p:animEffect transition="in" filter="dissolve">
                                      <p:cBhvr>
                                        <p:cTn id="80" dur="200"/>
                                        <p:tgtEl>
                                          <p:spTgt spid="98"/>
                                        </p:tgtEl>
                                      </p:cBhvr>
                                    </p:animEffect>
                                  </p:childTnLst>
                                </p:cTn>
                              </p:par>
                            </p:childTnLst>
                          </p:cTn>
                        </p:par>
                        <p:par>
                          <p:cTn id="81" fill="hold">
                            <p:stCondLst>
                              <p:cond delay="5140"/>
                            </p:stCondLst>
                            <p:childTnLst>
                              <p:par>
                                <p:cTn id="82" presetID="9" presetClass="entr" fill="hold" grpId="15" nodeType="afterEffect">
                                  <p:stCondLst>
                                    <p:cond delay="0"/>
                                  </p:stCondLst>
                                  <p:iterate>
                                    <p:tmAbs val="0"/>
                                  </p:iterate>
                                  <p:childTnLst>
                                    <p:set>
                                      <p:cBhvr>
                                        <p:cTn id="83" fill="hold"/>
                                        <p:tgtEl>
                                          <p:spTgt spid="99"/>
                                        </p:tgtEl>
                                        <p:attrNameLst>
                                          <p:attrName>style.visibility</p:attrName>
                                        </p:attrNameLst>
                                      </p:cBhvr>
                                      <p:to>
                                        <p:strVal val="visible"/>
                                      </p:to>
                                    </p:set>
                                    <p:animEffect transition="in" filter="dissolve">
                                      <p:cBhvr>
                                        <p:cTn id="84" dur="200"/>
                                        <p:tgtEl>
                                          <p:spTgt spid="99"/>
                                        </p:tgtEl>
                                      </p:cBhvr>
                                    </p:animEffect>
                                  </p:childTnLst>
                                </p:cTn>
                              </p:par>
                            </p:childTnLst>
                          </p:cTn>
                        </p:par>
                        <p:par>
                          <p:cTn id="85" fill="hold">
                            <p:stCondLst>
                              <p:cond delay="5340"/>
                            </p:stCondLst>
                            <p:childTnLst>
                              <p:par>
                                <p:cTn id="86" presetID="9" presetClass="entr" fill="hold" grpId="16" nodeType="afterEffect">
                                  <p:stCondLst>
                                    <p:cond delay="0"/>
                                  </p:stCondLst>
                                  <p:iterate>
                                    <p:tmAbs val="0"/>
                                  </p:iterate>
                                  <p:childTnLst>
                                    <p:set>
                                      <p:cBhvr>
                                        <p:cTn id="87" fill="hold"/>
                                        <p:tgtEl>
                                          <p:spTgt spid="100"/>
                                        </p:tgtEl>
                                        <p:attrNameLst>
                                          <p:attrName>style.visibility</p:attrName>
                                        </p:attrNameLst>
                                      </p:cBhvr>
                                      <p:to>
                                        <p:strVal val="visible"/>
                                      </p:to>
                                    </p:set>
                                    <p:animEffect transition="in" filter="dissolve">
                                      <p:cBhvr>
                                        <p:cTn id="88" dur="200"/>
                                        <p:tgtEl>
                                          <p:spTgt spid="100"/>
                                        </p:tgtEl>
                                      </p:cBhvr>
                                    </p:animEffect>
                                  </p:childTnLst>
                                </p:cTn>
                              </p:par>
                            </p:childTnLst>
                          </p:cTn>
                        </p:par>
                        <p:par>
                          <p:cTn id="89" fill="hold">
                            <p:stCondLst>
                              <p:cond delay="5540"/>
                            </p:stCondLst>
                            <p:childTnLst>
                              <p:par>
                                <p:cTn id="90" presetID="2" presetClass="entr" presetSubtype="4" fill="hold" grpId="17" nodeType="afterEffect">
                                  <p:stCondLst>
                                    <p:cond delay="0"/>
                                  </p:stCondLst>
                                  <p:iterate>
                                    <p:tmAbs val="0"/>
                                  </p:iterate>
                                  <p:childTnLst>
                                    <p:set>
                                      <p:cBhvr>
                                        <p:cTn id="91" fill="hold"/>
                                        <p:tgtEl>
                                          <p:spTgt spid="101"/>
                                        </p:tgtEl>
                                        <p:attrNameLst>
                                          <p:attrName>style.visibility</p:attrName>
                                        </p:attrNameLst>
                                      </p:cBhvr>
                                      <p:to>
                                        <p:strVal val="visible"/>
                                      </p:to>
                                    </p:set>
                                    <p:anim calcmode="lin" valueType="num">
                                      <p:cBhvr>
                                        <p:cTn id="92" dur="200" fill="hold"/>
                                        <p:tgtEl>
                                          <p:spTgt spid="101"/>
                                        </p:tgtEl>
                                        <p:attrNameLst>
                                          <p:attrName>ppt_x</p:attrName>
                                        </p:attrNameLst>
                                      </p:cBhvr>
                                      <p:tavLst>
                                        <p:tav tm="0">
                                          <p:val>
                                            <p:strVal val="#ppt_x"/>
                                          </p:val>
                                        </p:tav>
                                        <p:tav tm="100000">
                                          <p:val>
                                            <p:strVal val="#ppt_x"/>
                                          </p:val>
                                        </p:tav>
                                      </p:tavLst>
                                    </p:anim>
                                    <p:anim calcmode="lin" valueType="num">
                                      <p:cBhvr>
                                        <p:cTn id="93" dur="200" fill="hold"/>
                                        <p:tgtEl>
                                          <p:spTgt spid="101"/>
                                        </p:tgtEl>
                                        <p:attrNameLst>
                                          <p:attrName>ppt_y</p:attrName>
                                        </p:attrNameLst>
                                      </p:cBhvr>
                                      <p:tavLst>
                                        <p:tav tm="0">
                                          <p:val>
                                            <p:strVal val="1+#ppt_h/2"/>
                                          </p:val>
                                        </p:tav>
                                        <p:tav tm="100000">
                                          <p:val>
                                            <p:strVal val="#ppt_y"/>
                                          </p:val>
                                        </p:tav>
                                      </p:tavLst>
                                    </p:anim>
                                  </p:childTnLst>
                                </p:cTn>
                              </p:par>
                            </p:childTnLst>
                          </p:cTn>
                        </p:par>
                        <p:par>
                          <p:cTn id="94" fill="hold">
                            <p:stCondLst>
                              <p:cond delay="5740"/>
                            </p:stCondLst>
                            <p:childTnLst>
                              <p:par>
                                <p:cTn id="95" presetID="15" presetClass="entr" presetSubtype="0" fill="hold" grpId="18" nodeType="afterEffect">
                                  <p:stCondLst>
                                    <p:cond delay="0"/>
                                  </p:stCondLst>
                                  <p:iterate>
                                    <p:tmAbs val="0"/>
                                  </p:iterate>
                                  <p:childTnLst>
                                    <p:set>
                                      <p:cBhvr>
                                        <p:cTn id="96" fill="hold"/>
                                        <p:tgtEl>
                                          <p:spTgt spid="102"/>
                                        </p:tgtEl>
                                        <p:attrNameLst>
                                          <p:attrName>style.visibility</p:attrName>
                                        </p:attrNameLst>
                                      </p:cBhvr>
                                      <p:to>
                                        <p:strVal val="visible"/>
                                      </p:to>
                                    </p:set>
                                    <p:anim calcmode="lin" valueType="num">
                                      <p:cBhvr>
                                        <p:cTn id="97" dur="200" fill="hold"/>
                                        <p:tgtEl>
                                          <p:spTgt spid="102"/>
                                        </p:tgtEl>
                                        <p:attrNameLst>
                                          <p:attrName>ppt_w</p:attrName>
                                        </p:attrNameLst>
                                      </p:cBhvr>
                                      <p:tavLst>
                                        <p:tav tm="0">
                                          <p:val>
                                            <p:fltVal val="0"/>
                                          </p:val>
                                        </p:tav>
                                        <p:tav tm="100000">
                                          <p:val>
                                            <p:strVal val="#ppt_w"/>
                                          </p:val>
                                        </p:tav>
                                      </p:tavLst>
                                    </p:anim>
                                    <p:anim calcmode="lin" valueType="num">
                                      <p:cBhvr>
                                        <p:cTn id="98" dur="200" fill="hold"/>
                                        <p:tgtEl>
                                          <p:spTgt spid="102"/>
                                        </p:tgtEl>
                                        <p:attrNameLst>
                                          <p:attrName>ppt_h</p:attrName>
                                        </p:attrNameLst>
                                      </p:cBhvr>
                                      <p:tavLst>
                                        <p:tav tm="0">
                                          <p:val>
                                            <p:fltVal val="0"/>
                                          </p:val>
                                        </p:tav>
                                        <p:tav tm="100000">
                                          <p:val>
                                            <p:strVal val="#ppt_h"/>
                                          </p:val>
                                        </p:tav>
                                      </p:tavLst>
                                    </p:anim>
                                    <p:anim calcmode="lin" valueType="num">
                                      <p:cBhvr>
                                        <p:cTn id="99" dur="200" fill="hold"/>
                                        <p:tgtEl>
                                          <p:spTgt spid="102"/>
                                        </p:tgtEl>
                                        <p:attrNameLst>
                                          <p:attrName>ppt_x</p:attrName>
                                        </p:attrNameLst>
                                      </p:cBhvr>
                                      <p:tavLst>
                                        <p:tav tm="0" fmla="#ppt_x+(cos(-2*pi*(1-$))*-#ppt_x-sin(-2*pi*(1-$))*(1-#ppt_y))*(1-$)">
                                          <p:val>
                                            <p:fltVal val="0"/>
                                          </p:val>
                                        </p:tav>
                                        <p:tav tm="100000">
                                          <p:val>
                                            <p:fltVal val="1"/>
                                          </p:val>
                                        </p:tav>
                                      </p:tavLst>
                                    </p:anim>
                                    <p:anim calcmode="lin" valueType="num">
                                      <p:cBhvr>
                                        <p:cTn id="100" dur="200" fill="hold"/>
                                        <p:tgtEl>
                                          <p:spTgt spid="102"/>
                                        </p:tgtEl>
                                        <p:attrNameLst>
                                          <p:attrName>ppt_y</p:attrName>
                                        </p:attrNameLst>
                                      </p:cBhvr>
                                      <p:tavLst>
                                        <p:tav tm="0" fmla="#ppt_y+(sin(-2*pi*(1-$))*-#ppt_x+cos(-2*pi*(1-$))*(1-#ppt_y))*(1-$)">
                                          <p:val>
                                            <p:fltVal val="0"/>
                                          </p:val>
                                        </p:tav>
                                        <p:tav tm="100000">
                                          <p:val>
                                            <p:fltVal val="1"/>
                                          </p:val>
                                        </p:tav>
                                      </p:tavLst>
                                    </p:anim>
                                  </p:childTnLst>
                                </p:cTn>
                              </p:par>
                            </p:childTnLst>
                          </p:cTn>
                        </p:par>
                        <p:par>
                          <p:cTn id="101" fill="hold">
                            <p:stCondLst>
                              <p:cond delay="5940"/>
                            </p:stCondLst>
                            <p:childTnLst>
                              <p:par>
                                <p:cTn id="102" presetID="2" presetClass="entr" presetSubtype="4" fill="hold" grpId="19" nodeType="afterEffect">
                                  <p:stCondLst>
                                    <p:cond delay="0"/>
                                  </p:stCondLst>
                                  <p:iterate>
                                    <p:tmAbs val="0"/>
                                  </p:iterate>
                                  <p:childTnLst>
                                    <p:set>
                                      <p:cBhvr>
                                        <p:cTn id="103" fill="hold"/>
                                        <p:tgtEl>
                                          <p:spTgt spid="103"/>
                                        </p:tgtEl>
                                        <p:attrNameLst>
                                          <p:attrName>style.visibility</p:attrName>
                                        </p:attrNameLst>
                                      </p:cBhvr>
                                      <p:to>
                                        <p:strVal val="visible"/>
                                      </p:to>
                                    </p:set>
                                    <p:anim calcmode="lin" valueType="num">
                                      <p:cBhvr>
                                        <p:cTn id="104" dur="200" fill="hold"/>
                                        <p:tgtEl>
                                          <p:spTgt spid="103"/>
                                        </p:tgtEl>
                                        <p:attrNameLst>
                                          <p:attrName>ppt_x</p:attrName>
                                        </p:attrNameLst>
                                      </p:cBhvr>
                                      <p:tavLst>
                                        <p:tav tm="0">
                                          <p:val>
                                            <p:strVal val="#ppt_x"/>
                                          </p:val>
                                        </p:tav>
                                        <p:tav tm="100000">
                                          <p:val>
                                            <p:strVal val="#ppt_x"/>
                                          </p:val>
                                        </p:tav>
                                      </p:tavLst>
                                    </p:anim>
                                    <p:anim calcmode="lin" valueType="num">
                                      <p:cBhvr>
                                        <p:cTn id="105" dur="200" fill="hold"/>
                                        <p:tgtEl>
                                          <p:spTgt spid="103"/>
                                        </p:tgtEl>
                                        <p:attrNameLst>
                                          <p:attrName>ppt_y</p:attrName>
                                        </p:attrNameLst>
                                      </p:cBhvr>
                                      <p:tavLst>
                                        <p:tav tm="0">
                                          <p:val>
                                            <p:strVal val="1+#ppt_h/2"/>
                                          </p:val>
                                        </p:tav>
                                        <p:tav tm="100000">
                                          <p:val>
                                            <p:strVal val="#ppt_y"/>
                                          </p:val>
                                        </p:tav>
                                      </p:tavLst>
                                    </p:anim>
                                  </p:childTnLst>
                                </p:cTn>
                              </p:par>
                            </p:childTnLst>
                          </p:cTn>
                        </p:par>
                        <p:par>
                          <p:cTn id="106" fill="hold">
                            <p:stCondLst>
                              <p:cond delay="6140"/>
                            </p:stCondLst>
                            <p:childTnLst>
                              <p:par>
                                <p:cTn id="107" presetID="15" presetClass="entr" presetSubtype="9" fill="hold" grpId="20" nodeType="afterEffect">
                                  <p:stCondLst>
                                    <p:cond delay="0"/>
                                  </p:stCondLst>
                                  <p:iterate>
                                    <p:tmAbs val="0"/>
                                  </p:iterate>
                                  <p:childTnLst>
                                    <p:set>
                                      <p:cBhvr>
                                        <p:cTn id="108" fill="hold"/>
                                        <p:tgtEl>
                                          <p:spTgt spid="104"/>
                                        </p:tgtEl>
                                        <p:attrNameLst>
                                          <p:attrName>style.visibility</p:attrName>
                                        </p:attrNameLst>
                                      </p:cBhvr>
                                      <p:to>
                                        <p:strVal val="visible"/>
                                      </p:to>
                                    </p:set>
                                    <p:anim calcmode="lin" valueType="num">
                                      <p:cBhvr>
                                        <p:cTn id="109" dur="160" fill="hold"/>
                                        <p:tgtEl>
                                          <p:spTgt spid="104"/>
                                        </p:tgtEl>
                                        <p:attrNameLst>
                                          <p:attrName>ppt_w</p:attrName>
                                        </p:attrNameLst>
                                      </p:cBhvr>
                                      <p:tavLst>
                                        <p:tav tm="0">
                                          <p:val>
                                            <p:fltVal val="0"/>
                                          </p:val>
                                        </p:tav>
                                        <p:tav tm="100000">
                                          <p:val>
                                            <p:strVal val="#ppt_w"/>
                                          </p:val>
                                        </p:tav>
                                      </p:tavLst>
                                    </p:anim>
                                    <p:anim calcmode="lin" valueType="num">
                                      <p:cBhvr>
                                        <p:cTn id="110" dur="160" fill="hold"/>
                                        <p:tgtEl>
                                          <p:spTgt spid="104"/>
                                        </p:tgtEl>
                                        <p:attrNameLst>
                                          <p:attrName>ppt_h</p:attrName>
                                        </p:attrNameLst>
                                      </p:cBhvr>
                                      <p:tavLst>
                                        <p:tav tm="0">
                                          <p:val>
                                            <p:fltVal val="0"/>
                                          </p:val>
                                        </p:tav>
                                        <p:tav tm="100000">
                                          <p:val>
                                            <p:strVal val="#ppt_h"/>
                                          </p:val>
                                        </p:tav>
                                      </p:tavLst>
                                    </p:anim>
                                    <p:anim calcmode="lin" valueType="num">
                                      <p:cBhvr>
                                        <p:cTn id="111" dur="160" fill="hold"/>
                                        <p:tgtEl>
                                          <p:spTgt spid="104"/>
                                        </p:tgtEl>
                                        <p:attrNameLst>
                                          <p:attrName>ppt_x</p:attrName>
                                        </p:attrNameLst>
                                      </p:cBhvr>
                                      <p:tavLst>
                                        <p:tav tm="0" fmla="#ppt_x+(cos(-2*pi*(1-$))*-#ppt_x-sin(-2*pi*(1-$))*(1-#ppt_y))*(1-$)">
                                          <p:val>
                                            <p:fltVal val="0"/>
                                          </p:val>
                                        </p:tav>
                                        <p:tav tm="100000">
                                          <p:val>
                                            <p:fltVal val="1"/>
                                          </p:val>
                                        </p:tav>
                                      </p:tavLst>
                                    </p:anim>
                                    <p:anim calcmode="lin" valueType="num">
                                      <p:cBhvr>
                                        <p:cTn id="112" dur="160" fill="hold"/>
                                        <p:tgtEl>
                                          <p:spTgt spid="104"/>
                                        </p:tgtEl>
                                        <p:attrNameLst>
                                          <p:attrName>ppt_y</p:attrName>
                                        </p:attrNameLst>
                                      </p:cBhvr>
                                      <p:tavLst>
                                        <p:tav tm="0" fmla="#ppt_y+(sin(-2*pi*(1-$))*-#ppt_x+cos(-2*pi*(1-$))*(1-#ppt_y))*(1-$)">
                                          <p:val>
                                            <p:fltVal val="0"/>
                                          </p:val>
                                        </p:tav>
                                        <p:tav tm="100000">
                                          <p:val>
                                            <p:fltVal val="1"/>
                                          </p:val>
                                        </p:tav>
                                      </p:tavLst>
                                    </p:anim>
                                  </p:childTnLst>
                                </p:cTn>
                              </p:par>
                            </p:childTnLst>
                          </p:cTn>
                        </p:par>
                        <p:par>
                          <p:cTn id="113" fill="hold">
                            <p:stCondLst>
                              <p:cond delay="6300"/>
                            </p:stCondLst>
                            <p:childTnLst>
                              <p:par>
                                <p:cTn id="114" presetID="15" presetClass="entr" presetSubtype="9" fill="hold" grpId="21" nodeType="afterEffect">
                                  <p:stCondLst>
                                    <p:cond delay="0"/>
                                  </p:stCondLst>
                                  <p:iterate>
                                    <p:tmAbs val="0"/>
                                  </p:iterate>
                                  <p:childTnLst>
                                    <p:set>
                                      <p:cBhvr>
                                        <p:cTn id="115" fill="hold"/>
                                        <p:tgtEl>
                                          <p:spTgt spid="105"/>
                                        </p:tgtEl>
                                        <p:attrNameLst>
                                          <p:attrName>style.visibility</p:attrName>
                                        </p:attrNameLst>
                                      </p:cBhvr>
                                      <p:to>
                                        <p:strVal val="visible"/>
                                      </p:to>
                                    </p:set>
                                    <p:anim calcmode="lin" valueType="num">
                                      <p:cBhvr>
                                        <p:cTn id="116" dur="200" fill="hold"/>
                                        <p:tgtEl>
                                          <p:spTgt spid="105"/>
                                        </p:tgtEl>
                                        <p:attrNameLst>
                                          <p:attrName>ppt_w</p:attrName>
                                        </p:attrNameLst>
                                      </p:cBhvr>
                                      <p:tavLst>
                                        <p:tav tm="0">
                                          <p:val>
                                            <p:fltVal val="0"/>
                                          </p:val>
                                        </p:tav>
                                        <p:tav tm="100000">
                                          <p:val>
                                            <p:strVal val="#ppt_w"/>
                                          </p:val>
                                        </p:tav>
                                      </p:tavLst>
                                    </p:anim>
                                    <p:anim calcmode="lin" valueType="num">
                                      <p:cBhvr>
                                        <p:cTn id="117" dur="200" fill="hold"/>
                                        <p:tgtEl>
                                          <p:spTgt spid="105"/>
                                        </p:tgtEl>
                                        <p:attrNameLst>
                                          <p:attrName>ppt_h</p:attrName>
                                        </p:attrNameLst>
                                      </p:cBhvr>
                                      <p:tavLst>
                                        <p:tav tm="0">
                                          <p:val>
                                            <p:fltVal val="0"/>
                                          </p:val>
                                        </p:tav>
                                        <p:tav tm="100000">
                                          <p:val>
                                            <p:strVal val="#ppt_h"/>
                                          </p:val>
                                        </p:tav>
                                      </p:tavLst>
                                    </p:anim>
                                    <p:anim calcmode="lin" valueType="num">
                                      <p:cBhvr>
                                        <p:cTn id="118" dur="200" fill="hold"/>
                                        <p:tgtEl>
                                          <p:spTgt spid="105"/>
                                        </p:tgtEl>
                                        <p:attrNameLst>
                                          <p:attrName>ppt_x</p:attrName>
                                        </p:attrNameLst>
                                      </p:cBhvr>
                                      <p:tavLst>
                                        <p:tav tm="0" fmla="#ppt_x+(cos(-2*pi*(1-$))*-#ppt_x-sin(-2*pi*(1-$))*(1-#ppt_y))*(1-$)">
                                          <p:val>
                                            <p:fltVal val="0"/>
                                          </p:val>
                                        </p:tav>
                                        <p:tav tm="100000">
                                          <p:val>
                                            <p:fltVal val="1"/>
                                          </p:val>
                                        </p:tav>
                                      </p:tavLst>
                                    </p:anim>
                                    <p:anim calcmode="lin" valueType="num">
                                      <p:cBhvr>
                                        <p:cTn id="119" dur="200" fill="hold"/>
                                        <p:tgtEl>
                                          <p:spTgt spid="105"/>
                                        </p:tgtEl>
                                        <p:attrNameLst>
                                          <p:attrName>ppt_y</p:attrName>
                                        </p:attrNameLst>
                                      </p:cBhvr>
                                      <p:tavLst>
                                        <p:tav tm="0" fmla="#ppt_y+(sin(-2*pi*(1-$))*-#ppt_x+cos(-2*pi*(1-$))*(1-#ppt_y))*(1-$)">
                                          <p:val>
                                            <p:fltVal val="0"/>
                                          </p:val>
                                        </p:tav>
                                        <p:tav tm="100000">
                                          <p:val>
                                            <p:fltVal val="1"/>
                                          </p:val>
                                        </p:tav>
                                      </p:tavLst>
                                    </p:anim>
                                  </p:childTnLst>
                                </p:cTn>
                              </p:par>
                            </p:childTnLst>
                          </p:cTn>
                        </p:par>
                        <p:par>
                          <p:cTn id="120" fill="hold">
                            <p:stCondLst>
                              <p:cond delay="6500"/>
                            </p:stCondLst>
                            <p:childTnLst>
                              <p:par>
                                <p:cTn id="121" presetID="9" presetClass="entr" fill="hold" grpId="22" nodeType="afterEffect">
                                  <p:stCondLst>
                                    <p:cond delay="0"/>
                                  </p:stCondLst>
                                  <p:iterate>
                                    <p:tmAbs val="0"/>
                                  </p:iterate>
                                  <p:childTnLst>
                                    <p:set>
                                      <p:cBhvr>
                                        <p:cTn id="122" fill="hold"/>
                                        <p:tgtEl>
                                          <p:spTgt spid="106"/>
                                        </p:tgtEl>
                                        <p:attrNameLst>
                                          <p:attrName>style.visibility</p:attrName>
                                        </p:attrNameLst>
                                      </p:cBhvr>
                                      <p:to>
                                        <p:strVal val="visible"/>
                                      </p:to>
                                    </p:set>
                                    <p:animEffect transition="in" filter="dissolve">
                                      <p:cBhvr>
                                        <p:cTn id="123" dur="200"/>
                                        <p:tgtEl>
                                          <p:spTgt spid="106"/>
                                        </p:tgtEl>
                                      </p:cBhvr>
                                    </p:animEffect>
                                  </p:childTnLst>
                                </p:cTn>
                              </p:par>
                            </p:childTnLst>
                          </p:cTn>
                        </p:par>
                        <p:par>
                          <p:cTn id="124" fill="hold">
                            <p:stCondLst>
                              <p:cond delay="6700"/>
                            </p:stCondLst>
                            <p:childTnLst>
                              <p:par>
                                <p:cTn id="125" presetID="9" presetClass="entr" fill="hold" grpId="23" nodeType="afterEffect">
                                  <p:stCondLst>
                                    <p:cond delay="0"/>
                                  </p:stCondLst>
                                  <p:iterate>
                                    <p:tmAbs val="0"/>
                                  </p:iterate>
                                  <p:childTnLst>
                                    <p:set>
                                      <p:cBhvr>
                                        <p:cTn id="126" fill="hold"/>
                                        <p:tgtEl>
                                          <p:spTgt spid="107"/>
                                        </p:tgtEl>
                                        <p:attrNameLst>
                                          <p:attrName>style.visibility</p:attrName>
                                        </p:attrNameLst>
                                      </p:cBhvr>
                                      <p:to>
                                        <p:strVal val="visible"/>
                                      </p:to>
                                    </p:set>
                                    <p:animEffect transition="in" filter="dissolve">
                                      <p:cBhvr>
                                        <p:cTn id="127" dur="200"/>
                                        <p:tgtEl>
                                          <p:spTgt spid="107"/>
                                        </p:tgtEl>
                                      </p:cBhvr>
                                    </p:animEffect>
                                  </p:childTnLst>
                                </p:cTn>
                              </p:par>
                            </p:childTnLst>
                          </p:cTn>
                        </p:par>
                        <p:par>
                          <p:cTn id="128" fill="hold">
                            <p:stCondLst>
                              <p:cond delay="6900"/>
                            </p:stCondLst>
                            <p:childTnLst>
                              <p:par>
                                <p:cTn id="129" presetID="22" presetClass="entr" presetSubtype="8" fill="hold" grpId="24" nodeType="afterEffect">
                                  <p:stCondLst>
                                    <p:cond delay="0"/>
                                  </p:stCondLst>
                                  <p:iterate>
                                    <p:tmAbs val="0"/>
                                  </p:iterate>
                                  <p:childTnLst>
                                    <p:set>
                                      <p:cBhvr>
                                        <p:cTn id="130" fill="hold"/>
                                        <p:tgtEl>
                                          <p:spTgt spid="108"/>
                                        </p:tgtEl>
                                        <p:attrNameLst>
                                          <p:attrName>style.visibility</p:attrName>
                                        </p:attrNameLst>
                                      </p:cBhvr>
                                      <p:to>
                                        <p:strVal val="visible"/>
                                      </p:to>
                                    </p:set>
                                    <p:animEffect transition="in" filter="wipe(left)">
                                      <p:cBhvr>
                                        <p:cTn id="131" dur="200"/>
                                        <p:tgtEl>
                                          <p:spTgt spid="108"/>
                                        </p:tgtEl>
                                      </p:cBhvr>
                                    </p:animEffect>
                                  </p:childTnLst>
                                </p:cTn>
                              </p:par>
                            </p:childTnLst>
                          </p:cTn>
                        </p:par>
                        <p:par>
                          <p:cTn id="132" fill="hold">
                            <p:stCondLst>
                              <p:cond delay="7100"/>
                            </p:stCondLst>
                            <p:childTnLst>
                              <p:par>
                                <p:cTn id="133" presetID="22" presetClass="entr" presetSubtype="4" fill="hold" grpId="25" nodeType="afterEffect">
                                  <p:stCondLst>
                                    <p:cond delay="0"/>
                                  </p:stCondLst>
                                  <p:iterate>
                                    <p:tmAbs val="0"/>
                                  </p:iterate>
                                  <p:childTnLst>
                                    <p:set>
                                      <p:cBhvr>
                                        <p:cTn id="134" fill="hold"/>
                                        <p:tgtEl>
                                          <p:spTgt spid="109"/>
                                        </p:tgtEl>
                                        <p:attrNameLst>
                                          <p:attrName>style.visibility</p:attrName>
                                        </p:attrNameLst>
                                      </p:cBhvr>
                                      <p:to>
                                        <p:strVal val="visible"/>
                                      </p:to>
                                    </p:set>
                                    <p:animEffect transition="in" filter="wipe(down)">
                                      <p:cBhvr>
                                        <p:cTn id="135" dur="200"/>
                                        <p:tgtEl>
                                          <p:spTgt spid="109"/>
                                        </p:tgtEl>
                                      </p:cBhvr>
                                    </p:animEffect>
                                  </p:childTnLst>
                                </p:cTn>
                              </p:par>
                            </p:childTnLst>
                          </p:cTn>
                        </p:par>
                        <p:par>
                          <p:cTn id="136" fill="hold">
                            <p:stCondLst>
                              <p:cond delay="7300"/>
                            </p:stCondLst>
                            <p:childTnLst>
                              <p:par>
                                <p:cTn id="137" presetID="23" presetClass="entr" presetSubtype="16" fill="hold" grpId="26" nodeType="afterEffect">
                                  <p:stCondLst>
                                    <p:cond delay="0"/>
                                  </p:stCondLst>
                                  <p:iterate>
                                    <p:tmAbs val="0"/>
                                  </p:iterate>
                                  <p:childTnLst>
                                    <p:set>
                                      <p:cBhvr>
                                        <p:cTn id="138" fill="hold"/>
                                        <p:tgtEl>
                                          <p:spTgt spid="110"/>
                                        </p:tgtEl>
                                        <p:attrNameLst>
                                          <p:attrName>style.visibility</p:attrName>
                                        </p:attrNameLst>
                                      </p:cBhvr>
                                      <p:to>
                                        <p:strVal val="visible"/>
                                      </p:to>
                                    </p:set>
                                    <p:anim calcmode="lin" valueType="num">
                                      <p:cBhvr>
                                        <p:cTn id="139" dur="200" fill="hold"/>
                                        <p:tgtEl>
                                          <p:spTgt spid="110"/>
                                        </p:tgtEl>
                                        <p:attrNameLst>
                                          <p:attrName>ppt_w</p:attrName>
                                        </p:attrNameLst>
                                      </p:cBhvr>
                                      <p:tavLst>
                                        <p:tav tm="0">
                                          <p:val>
                                            <p:fltVal val="0"/>
                                          </p:val>
                                        </p:tav>
                                        <p:tav tm="100000">
                                          <p:val>
                                            <p:strVal val="#ppt_w"/>
                                          </p:val>
                                        </p:tav>
                                      </p:tavLst>
                                    </p:anim>
                                    <p:anim calcmode="lin" valueType="num">
                                      <p:cBhvr>
                                        <p:cTn id="140" dur="200" fill="hold"/>
                                        <p:tgtEl>
                                          <p:spTgt spid="110"/>
                                        </p:tgtEl>
                                        <p:attrNameLst>
                                          <p:attrName>ppt_h</p:attrName>
                                        </p:attrNameLst>
                                      </p:cBhvr>
                                      <p:tavLst>
                                        <p:tav tm="0">
                                          <p:val>
                                            <p:fltVal val="0"/>
                                          </p:val>
                                        </p:tav>
                                        <p:tav tm="100000">
                                          <p:val>
                                            <p:strVal val="#ppt_h"/>
                                          </p:val>
                                        </p:tav>
                                      </p:tavLst>
                                    </p:anim>
                                  </p:childTnLst>
                                </p:cTn>
                              </p:par>
                            </p:childTnLst>
                          </p:cTn>
                        </p:par>
                        <p:par>
                          <p:cTn id="141" fill="hold">
                            <p:stCondLst>
                              <p:cond delay="7500"/>
                            </p:stCondLst>
                            <p:childTnLst>
                              <p:par>
                                <p:cTn id="142" presetID="9" presetClass="entr" fill="hold" grpId="27" nodeType="afterEffect">
                                  <p:stCondLst>
                                    <p:cond delay="0"/>
                                  </p:stCondLst>
                                  <p:iterate>
                                    <p:tmAbs val="0"/>
                                  </p:iterate>
                                  <p:childTnLst>
                                    <p:set>
                                      <p:cBhvr>
                                        <p:cTn id="143" fill="hold"/>
                                        <p:tgtEl>
                                          <p:spTgt spid="111"/>
                                        </p:tgtEl>
                                        <p:attrNameLst>
                                          <p:attrName>style.visibility</p:attrName>
                                        </p:attrNameLst>
                                      </p:cBhvr>
                                      <p:to>
                                        <p:strVal val="visible"/>
                                      </p:to>
                                    </p:set>
                                    <p:animEffect transition="in" filter="dissolve">
                                      <p:cBhvr>
                                        <p:cTn id="144" dur="200"/>
                                        <p:tgtEl>
                                          <p:spTgt spid="111"/>
                                        </p:tgtEl>
                                      </p:cBhvr>
                                    </p:animEffect>
                                  </p:childTnLst>
                                </p:cTn>
                              </p:par>
                            </p:childTnLst>
                          </p:cTn>
                        </p:par>
                        <p:par>
                          <p:cTn id="145" fill="hold">
                            <p:stCondLst>
                              <p:cond delay="7700"/>
                            </p:stCondLst>
                            <p:childTnLst>
                              <p:par>
                                <p:cTn id="146" presetID="15" presetClass="entr" presetSubtype="0" fill="hold" grpId="28" nodeType="afterEffect">
                                  <p:stCondLst>
                                    <p:cond delay="0"/>
                                  </p:stCondLst>
                                  <p:iterate>
                                    <p:tmAbs val="0"/>
                                  </p:iterate>
                                  <p:childTnLst>
                                    <p:set>
                                      <p:cBhvr>
                                        <p:cTn id="147" fill="hold"/>
                                        <p:tgtEl>
                                          <p:spTgt spid="112"/>
                                        </p:tgtEl>
                                        <p:attrNameLst>
                                          <p:attrName>style.visibility</p:attrName>
                                        </p:attrNameLst>
                                      </p:cBhvr>
                                      <p:to>
                                        <p:strVal val="visible"/>
                                      </p:to>
                                    </p:set>
                                    <p:anim calcmode="lin" valueType="num">
                                      <p:cBhvr>
                                        <p:cTn id="148" dur="200" fill="hold"/>
                                        <p:tgtEl>
                                          <p:spTgt spid="112"/>
                                        </p:tgtEl>
                                        <p:attrNameLst>
                                          <p:attrName>ppt_w</p:attrName>
                                        </p:attrNameLst>
                                      </p:cBhvr>
                                      <p:tavLst>
                                        <p:tav tm="0">
                                          <p:val>
                                            <p:fltVal val="0"/>
                                          </p:val>
                                        </p:tav>
                                        <p:tav tm="100000">
                                          <p:val>
                                            <p:strVal val="#ppt_w"/>
                                          </p:val>
                                        </p:tav>
                                      </p:tavLst>
                                    </p:anim>
                                    <p:anim calcmode="lin" valueType="num">
                                      <p:cBhvr>
                                        <p:cTn id="149" dur="200" fill="hold"/>
                                        <p:tgtEl>
                                          <p:spTgt spid="112"/>
                                        </p:tgtEl>
                                        <p:attrNameLst>
                                          <p:attrName>ppt_h</p:attrName>
                                        </p:attrNameLst>
                                      </p:cBhvr>
                                      <p:tavLst>
                                        <p:tav tm="0">
                                          <p:val>
                                            <p:fltVal val="0"/>
                                          </p:val>
                                        </p:tav>
                                        <p:tav tm="100000">
                                          <p:val>
                                            <p:strVal val="#ppt_h"/>
                                          </p:val>
                                        </p:tav>
                                      </p:tavLst>
                                    </p:anim>
                                    <p:anim calcmode="lin" valueType="num">
                                      <p:cBhvr>
                                        <p:cTn id="150" dur="200" fill="hold"/>
                                        <p:tgtEl>
                                          <p:spTgt spid="112"/>
                                        </p:tgtEl>
                                        <p:attrNameLst>
                                          <p:attrName>ppt_x</p:attrName>
                                        </p:attrNameLst>
                                      </p:cBhvr>
                                      <p:tavLst>
                                        <p:tav tm="0" fmla="#ppt_x+(cos(-2*pi*(1-$))*-#ppt_x-sin(-2*pi*(1-$))*(1-#ppt_y))*(1-$)">
                                          <p:val>
                                            <p:fltVal val="0"/>
                                          </p:val>
                                        </p:tav>
                                        <p:tav tm="100000">
                                          <p:val>
                                            <p:fltVal val="1"/>
                                          </p:val>
                                        </p:tav>
                                      </p:tavLst>
                                    </p:anim>
                                    <p:anim calcmode="lin" valueType="num">
                                      <p:cBhvr>
                                        <p:cTn id="151" dur="200" fill="hold"/>
                                        <p:tgtEl>
                                          <p:spTgt spid="11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1" animBg="1" advAuto="0"/>
      <p:bldP spid="86" grpId="6" animBg="1" advAuto="0"/>
      <p:bldP spid="87" grpId="2" animBg="1" advAuto="0"/>
      <p:bldP spid="88" grpId="4" animBg="1" advAuto="0"/>
      <p:bldP spid="89" grpId="5" animBg="1" advAuto="0"/>
      <p:bldP spid="90" grpId="3" animBg="1" advAuto="0"/>
      <p:bldP spid="91" grpId="7" animBg="1" advAuto="0"/>
      <p:bldP spid="92" grpId="8" animBg="1" advAuto="0"/>
      <p:bldP spid="93" grpId="9" animBg="1" advAuto="0"/>
      <p:bldP spid="94" grpId="10" animBg="1" advAuto="0"/>
      <p:bldP spid="95" grpId="11" animBg="1" advAuto="0"/>
      <p:bldP spid="96" grpId="12" animBg="1" advAuto="0"/>
      <p:bldP spid="97" grpId="13" animBg="1" advAuto="0"/>
      <p:bldP spid="98" grpId="14" animBg="1" advAuto="0"/>
      <p:bldP spid="99" grpId="15" animBg="1" advAuto="0"/>
      <p:bldP spid="100" grpId="16" animBg="1" advAuto="0"/>
      <p:bldP spid="101" grpId="17" animBg="1" advAuto="0"/>
      <p:bldP spid="102" grpId="18" animBg="1" advAuto="0"/>
      <p:bldP spid="103" grpId="19" animBg="1" advAuto="0"/>
      <p:bldP spid="104" grpId="20" animBg="1" advAuto="0"/>
      <p:bldP spid="105" grpId="21" animBg="1" advAuto="0"/>
      <p:bldP spid="106" grpId="22" animBg="1" advAuto="0"/>
      <p:bldP spid="107" grpId="23" animBg="1" advAuto="0"/>
      <p:bldP spid="108" grpId="24" animBg="1" advAuto="0"/>
      <p:bldP spid="109" grpId="25" animBg="1" advAuto="0"/>
      <p:bldP spid="110" grpId="26" animBg="1" advAuto="0"/>
      <p:bldP spid="111" grpId="27" animBg="1" advAuto="0"/>
      <p:bldP spid="112" grpId="28"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91"/>
          <p:cNvSpPr txBox="1"/>
          <p:nvPr/>
        </p:nvSpPr>
        <p:spPr>
          <a:xfrm>
            <a:off x="561468" y="418808"/>
            <a:ext cx="3654488" cy="551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2400">
                <a:solidFill>
                  <a:srgbClr val="FFFFFF"/>
                </a:solidFill>
                <a:latin typeface="Sniglet"/>
                <a:ea typeface="Sniglet"/>
                <a:cs typeface="Sniglet"/>
                <a:sym typeface="Sniglet"/>
              </a:defRPr>
            </a:pPr>
            <a:r>
              <a:t>In NYC…</a:t>
            </a:r>
          </a:p>
        </p:txBody>
      </p:sp>
      <p:sp>
        <p:nvSpPr>
          <p:cNvPr id="115" name="Shape 190"/>
          <p:cNvSpPr txBox="1"/>
          <p:nvPr/>
        </p:nvSpPr>
        <p:spPr>
          <a:xfrm>
            <a:off x="4514381" y="1046832"/>
            <a:ext cx="7324190" cy="1377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lvl1pPr>
              <a:defRPr sz="6800">
                <a:solidFill>
                  <a:srgbClr val="FFFFFF"/>
                </a:solidFill>
                <a:latin typeface="Walter Turncoat"/>
                <a:ea typeface="Walter Turncoat"/>
                <a:cs typeface="Walter Turncoat"/>
                <a:sym typeface="Walter Turncoat"/>
              </a:defRPr>
            </a:lvl1pPr>
          </a:lstStyle>
          <a:p>
            <a:r>
              <a:t>44.2%</a:t>
            </a:r>
          </a:p>
        </p:txBody>
      </p:sp>
      <p:sp>
        <p:nvSpPr>
          <p:cNvPr id="116" name="Shape 191"/>
          <p:cNvSpPr txBox="1"/>
          <p:nvPr/>
        </p:nvSpPr>
        <p:spPr>
          <a:xfrm>
            <a:off x="4609369" y="1969544"/>
            <a:ext cx="7324190" cy="5952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lvl1pPr>
              <a:defRPr sz="2000">
                <a:solidFill>
                  <a:srgbClr val="FFFFFF"/>
                </a:solidFill>
                <a:latin typeface="Sniglet"/>
                <a:ea typeface="Sniglet"/>
                <a:cs typeface="Sniglet"/>
                <a:sym typeface="Sniglet"/>
              </a:defRPr>
            </a:lvl1pPr>
          </a:lstStyle>
          <a:p>
            <a:r>
              <a:t>in or near poverty line in NYC</a:t>
            </a:r>
          </a:p>
        </p:txBody>
      </p:sp>
      <p:sp>
        <p:nvSpPr>
          <p:cNvPr id="117" name="Shape 194"/>
          <p:cNvSpPr txBox="1"/>
          <p:nvPr/>
        </p:nvSpPr>
        <p:spPr>
          <a:xfrm>
            <a:off x="4431502" y="2537176"/>
            <a:ext cx="7324190" cy="1377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lvl1pPr>
              <a:defRPr sz="6700">
                <a:solidFill>
                  <a:srgbClr val="FFFFFF"/>
                </a:solidFill>
                <a:latin typeface="Walter Turncoat"/>
                <a:ea typeface="Walter Turncoat"/>
                <a:cs typeface="Walter Turncoat"/>
                <a:sym typeface="Walter Turncoat"/>
              </a:defRPr>
            </a:lvl1pPr>
          </a:lstStyle>
          <a:p>
            <a:r>
              <a:t>15.2%</a:t>
            </a:r>
          </a:p>
        </p:txBody>
      </p:sp>
      <p:sp>
        <p:nvSpPr>
          <p:cNvPr id="118" name="Shape 195"/>
          <p:cNvSpPr txBox="1"/>
          <p:nvPr/>
        </p:nvSpPr>
        <p:spPr>
          <a:xfrm>
            <a:off x="4569526" y="3450464"/>
            <a:ext cx="4859413" cy="99309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lvl1pPr>
              <a:defRPr sz="2000">
                <a:solidFill>
                  <a:srgbClr val="FFFFFF"/>
                </a:solidFill>
                <a:latin typeface="Sniglet"/>
                <a:ea typeface="Sniglet"/>
                <a:cs typeface="Sniglet"/>
                <a:sym typeface="Sniglet"/>
              </a:defRPr>
            </a:lvl1pPr>
          </a:lstStyle>
          <a:p>
            <a:r>
              <a:t>of 18-26 year old are not enrolled in school or working</a:t>
            </a:r>
          </a:p>
        </p:txBody>
      </p:sp>
      <p:grpSp>
        <p:nvGrpSpPr>
          <p:cNvPr id="150" name="Group"/>
          <p:cNvGrpSpPr/>
          <p:nvPr/>
        </p:nvGrpSpPr>
        <p:grpSpPr>
          <a:xfrm>
            <a:off x="278706" y="1189676"/>
            <a:ext cx="4220012" cy="3253590"/>
            <a:chOff x="0" y="0"/>
            <a:chExt cx="4220011" cy="3253589"/>
          </a:xfrm>
        </p:grpSpPr>
        <p:pic>
          <p:nvPicPr>
            <p:cNvPr id="119" name="Picture 4" descr="Picture 4"/>
            <p:cNvPicPr>
              <a:picLocks noChangeAspect="1"/>
            </p:cNvPicPr>
            <p:nvPr/>
          </p:nvPicPr>
          <p:blipFill>
            <a:blip r:embed="rId3">
              <a:extLst/>
            </a:blip>
            <a:stretch>
              <a:fillRect/>
            </a:stretch>
          </p:blipFill>
          <p:spPr>
            <a:xfrm rot="3549038">
              <a:off x="1446319" y="-434523"/>
              <a:ext cx="1327373" cy="4122635"/>
            </a:xfrm>
            <a:prstGeom prst="rect">
              <a:avLst/>
            </a:prstGeom>
            <a:ln w="12700" cap="flat">
              <a:noFill/>
              <a:miter lim="400000"/>
            </a:ln>
            <a:effectLst/>
          </p:spPr>
        </p:pic>
        <p:grpSp>
          <p:nvGrpSpPr>
            <p:cNvPr id="149" name="Group 2"/>
            <p:cNvGrpSpPr/>
            <p:nvPr/>
          </p:nvGrpSpPr>
          <p:grpSpPr>
            <a:xfrm>
              <a:off x="322351" y="89926"/>
              <a:ext cx="3379868" cy="2747391"/>
              <a:chOff x="0" y="0"/>
              <a:chExt cx="3379867" cy="2747390"/>
            </a:xfrm>
          </p:grpSpPr>
          <p:pic>
            <p:nvPicPr>
              <p:cNvPr id="120" name="Picture 5" descr="Picture 5"/>
              <p:cNvPicPr>
                <a:picLocks noChangeAspect="1"/>
              </p:cNvPicPr>
              <p:nvPr/>
            </p:nvPicPr>
            <p:blipFill>
              <a:blip r:embed="rId4">
                <a:extLst/>
              </a:blip>
              <a:stretch>
                <a:fillRect/>
              </a:stretch>
            </p:blipFill>
            <p:spPr>
              <a:xfrm>
                <a:off x="0" y="2255763"/>
                <a:ext cx="537600" cy="353370"/>
              </a:xfrm>
              <a:prstGeom prst="rect">
                <a:avLst/>
              </a:prstGeom>
              <a:ln w="12700" cap="flat">
                <a:noFill/>
                <a:miter lim="400000"/>
              </a:ln>
              <a:effectLst/>
            </p:spPr>
          </p:pic>
          <p:pic>
            <p:nvPicPr>
              <p:cNvPr id="121" name="Picture 7" descr="Picture 7"/>
              <p:cNvPicPr>
                <a:picLocks noChangeAspect="1"/>
              </p:cNvPicPr>
              <p:nvPr/>
            </p:nvPicPr>
            <p:blipFill>
              <a:blip r:embed="rId5">
                <a:extLst/>
              </a:blip>
              <a:stretch>
                <a:fillRect/>
              </a:stretch>
            </p:blipFill>
            <p:spPr>
              <a:xfrm>
                <a:off x="770773" y="2370542"/>
                <a:ext cx="545615" cy="356172"/>
              </a:xfrm>
              <a:prstGeom prst="rect">
                <a:avLst/>
              </a:prstGeom>
              <a:ln w="12700" cap="flat">
                <a:noFill/>
                <a:miter lim="400000"/>
              </a:ln>
              <a:effectLst/>
            </p:spPr>
          </p:pic>
          <p:pic>
            <p:nvPicPr>
              <p:cNvPr id="122" name="Picture 8" descr="Picture 8"/>
              <p:cNvPicPr>
                <a:picLocks noChangeAspect="1"/>
              </p:cNvPicPr>
              <p:nvPr/>
            </p:nvPicPr>
            <p:blipFill>
              <a:blip r:embed="rId6">
                <a:extLst/>
              </a:blip>
              <a:stretch>
                <a:fillRect/>
              </a:stretch>
            </p:blipFill>
            <p:spPr>
              <a:xfrm>
                <a:off x="387413" y="2427822"/>
                <a:ext cx="486315" cy="319569"/>
              </a:xfrm>
              <a:prstGeom prst="rect">
                <a:avLst/>
              </a:prstGeom>
              <a:ln w="12700" cap="flat">
                <a:noFill/>
                <a:miter lim="400000"/>
              </a:ln>
              <a:effectLst/>
            </p:spPr>
          </p:pic>
          <p:pic>
            <p:nvPicPr>
              <p:cNvPr id="123" name="Picture 9" descr="Picture 9"/>
              <p:cNvPicPr>
                <a:picLocks noChangeAspect="1"/>
              </p:cNvPicPr>
              <p:nvPr/>
            </p:nvPicPr>
            <p:blipFill>
              <a:blip r:embed="rId7">
                <a:extLst/>
              </a:blip>
              <a:stretch>
                <a:fillRect/>
              </a:stretch>
            </p:blipFill>
            <p:spPr>
              <a:xfrm>
                <a:off x="1013539" y="2066094"/>
                <a:ext cx="544312" cy="355445"/>
              </a:xfrm>
              <a:prstGeom prst="rect">
                <a:avLst/>
              </a:prstGeom>
              <a:ln w="12700" cap="flat">
                <a:noFill/>
                <a:miter lim="400000"/>
              </a:ln>
              <a:effectLst/>
            </p:spPr>
          </p:pic>
          <p:pic>
            <p:nvPicPr>
              <p:cNvPr id="124" name="Picture 10" descr="Picture 10"/>
              <p:cNvPicPr>
                <a:picLocks noChangeAspect="1"/>
              </p:cNvPicPr>
              <p:nvPr/>
            </p:nvPicPr>
            <p:blipFill>
              <a:blip r:embed="rId8">
                <a:extLst/>
              </a:blip>
              <a:stretch>
                <a:fillRect/>
              </a:stretch>
            </p:blipFill>
            <p:spPr>
              <a:xfrm>
                <a:off x="2460119" y="179515"/>
                <a:ext cx="534147" cy="354163"/>
              </a:xfrm>
              <a:prstGeom prst="rect">
                <a:avLst/>
              </a:prstGeom>
              <a:ln w="12700" cap="flat">
                <a:noFill/>
                <a:miter lim="400000"/>
              </a:ln>
              <a:effectLst/>
            </p:spPr>
          </p:pic>
          <p:pic>
            <p:nvPicPr>
              <p:cNvPr id="125" name="Picture 11" descr="Picture 11"/>
              <p:cNvPicPr>
                <a:picLocks noChangeAspect="1"/>
              </p:cNvPicPr>
              <p:nvPr/>
            </p:nvPicPr>
            <p:blipFill>
              <a:blip r:embed="rId9">
                <a:extLst/>
              </a:blip>
              <a:stretch>
                <a:fillRect/>
              </a:stretch>
            </p:blipFill>
            <p:spPr>
              <a:xfrm>
                <a:off x="738075" y="1771219"/>
                <a:ext cx="532563" cy="349702"/>
              </a:xfrm>
              <a:prstGeom prst="rect">
                <a:avLst/>
              </a:prstGeom>
              <a:ln w="12700" cap="flat">
                <a:noFill/>
                <a:miter lim="400000"/>
              </a:ln>
              <a:effectLst/>
            </p:spPr>
          </p:pic>
          <p:pic>
            <p:nvPicPr>
              <p:cNvPr id="126" name="Picture 12" descr="Picture 12"/>
              <p:cNvPicPr>
                <a:picLocks noChangeAspect="1"/>
              </p:cNvPicPr>
              <p:nvPr/>
            </p:nvPicPr>
            <p:blipFill>
              <a:blip r:embed="rId10">
                <a:extLst/>
              </a:blip>
              <a:stretch>
                <a:fillRect/>
              </a:stretch>
            </p:blipFill>
            <p:spPr>
              <a:xfrm>
                <a:off x="2893484" y="296414"/>
                <a:ext cx="486384" cy="318964"/>
              </a:xfrm>
              <a:prstGeom prst="rect">
                <a:avLst/>
              </a:prstGeom>
              <a:ln w="12700" cap="flat">
                <a:noFill/>
                <a:miter lim="400000"/>
              </a:ln>
              <a:effectLst/>
            </p:spPr>
          </p:pic>
          <p:pic>
            <p:nvPicPr>
              <p:cNvPr id="127" name="Picture 13" descr="Picture 13"/>
              <p:cNvPicPr>
                <a:picLocks noChangeAspect="1"/>
              </p:cNvPicPr>
              <p:nvPr/>
            </p:nvPicPr>
            <p:blipFill>
              <a:blip r:embed="rId11">
                <a:extLst/>
              </a:blip>
              <a:stretch>
                <a:fillRect/>
              </a:stretch>
            </p:blipFill>
            <p:spPr>
              <a:xfrm>
                <a:off x="326740" y="1791818"/>
                <a:ext cx="511155" cy="338436"/>
              </a:xfrm>
              <a:prstGeom prst="rect">
                <a:avLst/>
              </a:prstGeom>
              <a:ln w="12700" cap="flat">
                <a:noFill/>
                <a:miter lim="400000"/>
              </a:ln>
              <a:effectLst/>
            </p:spPr>
          </p:pic>
          <p:pic>
            <p:nvPicPr>
              <p:cNvPr id="128" name="Picture 14" descr="Picture 14"/>
              <p:cNvPicPr>
                <a:picLocks noChangeAspect="1"/>
              </p:cNvPicPr>
              <p:nvPr/>
            </p:nvPicPr>
            <p:blipFill>
              <a:blip r:embed="rId12">
                <a:extLst/>
              </a:blip>
              <a:stretch>
                <a:fillRect/>
              </a:stretch>
            </p:blipFill>
            <p:spPr>
              <a:xfrm>
                <a:off x="2877879" y="-1"/>
                <a:ext cx="470579" cy="302615"/>
              </a:xfrm>
              <a:prstGeom prst="rect">
                <a:avLst/>
              </a:prstGeom>
              <a:ln w="12700" cap="flat">
                <a:noFill/>
                <a:miter lim="400000"/>
              </a:ln>
              <a:effectLst/>
            </p:spPr>
          </p:pic>
          <p:pic>
            <p:nvPicPr>
              <p:cNvPr id="129" name="Picture 15" descr="Picture 15"/>
              <p:cNvPicPr>
                <a:picLocks noChangeAspect="1"/>
              </p:cNvPicPr>
              <p:nvPr/>
            </p:nvPicPr>
            <p:blipFill>
              <a:blip r:embed="rId13">
                <a:extLst/>
              </a:blip>
              <a:stretch>
                <a:fillRect/>
              </a:stretch>
            </p:blipFill>
            <p:spPr>
              <a:xfrm>
                <a:off x="720180" y="1518290"/>
                <a:ext cx="563038" cy="374677"/>
              </a:xfrm>
              <a:prstGeom prst="rect">
                <a:avLst/>
              </a:prstGeom>
              <a:ln w="12700" cap="flat">
                <a:noFill/>
                <a:miter lim="400000"/>
              </a:ln>
              <a:effectLst/>
            </p:spPr>
          </p:pic>
          <p:pic>
            <p:nvPicPr>
              <p:cNvPr id="130" name="Picture 16" descr="Picture 16"/>
              <p:cNvPicPr>
                <a:picLocks noChangeAspect="1"/>
              </p:cNvPicPr>
              <p:nvPr/>
            </p:nvPicPr>
            <p:blipFill>
              <a:blip r:embed="rId14">
                <a:extLst/>
              </a:blip>
              <a:stretch>
                <a:fillRect/>
              </a:stretch>
            </p:blipFill>
            <p:spPr>
              <a:xfrm>
                <a:off x="1268551" y="1789256"/>
                <a:ext cx="495781" cy="330805"/>
              </a:xfrm>
              <a:prstGeom prst="rect">
                <a:avLst/>
              </a:prstGeom>
              <a:ln w="12700" cap="flat">
                <a:noFill/>
                <a:miter lim="400000"/>
              </a:ln>
              <a:effectLst/>
            </p:spPr>
          </p:pic>
          <p:pic>
            <p:nvPicPr>
              <p:cNvPr id="131" name="Picture 17" descr="Picture 17"/>
              <p:cNvPicPr>
                <a:picLocks noChangeAspect="1"/>
              </p:cNvPicPr>
              <p:nvPr/>
            </p:nvPicPr>
            <p:blipFill>
              <a:blip r:embed="rId15">
                <a:extLst/>
              </a:blip>
              <a:stretch>
                <a:fillRect/>
              </a:stretch>
            </p:blipFill>
            <p:spPr>
              <a:xfrm>
                <a:off x="2553263" y="527080"/>
                <a:ext cx="486248" cy="324445"/>
              </a:xfrm>
              <a:prstGeom prst="rect">
                <a:avLst/>
              </a:prstGeom>
              <a:ln w="12700" cap="flat">
                <a:noFill/>
                <a:miter lim="400000"/>
              </a:ln>
              <a:effectLst/>
            </p:spPr>
          </p:pic>
          <p:pic>
            <p:nvPicPr>
              <p:cNvPr id="132" name="Picture 18" descr="Picture 18"/>
              <p:cNvPicPr>
                <a:picLocks noChangeAspect="1"/>
              </p:cNvPicPr>
              <p:nvPr/>
            </p:nvPicPr>
            <p:blipFill>
              <a:blip r:embed="rId16">
                <a:extLst/>
              </a:blip>
              <a:stretch>
                <a:fillRect/>
              </a:stretch>
            </p:blipFill>
            <p:spPr>
              <a:xfrm>
                <a:off x="2128280" y="1498269"/>
                <a:ext cx="417234" cy="270336"/>
              </a:xfrm>
              <a:prstGeom prst="rect">
                <a:avLst/>
              </a:prstGeom>
              <a:ln w="12700" cap="flat">
                <a:noFill/>
                <a:miter lim="400000"/>
              </a:ln>
              <a:effectLst/>
            </p:spPr>
          </p:pic>
          <p:pic>
            <p:nvPicPr>
              <p:cNvPr id="133" name="Picture 19" descr="Picture 19"/>
              <p:cNvPicPr>
                <a:picLocks noChangeAspect="1"/>
              </p:cNvPicPr>
              <p:nvPr/>
            </p:nvPicPr>
            <p:blipFill>
              <a:blip r:embed="rId17">
                <a:extLst/>
              </a:blip>
              <a:stretch>
                <a:fillRect/>
              </a:stretch>
            </p:blipFill>
            <p:spPr>
              <a:xfrm>
                <a:off x="1227187" y="1096787"/>
                <a:ext cx="534777" cy="360093"/>
              </a:xfrm>
              <a:prstGeom prst="rect">
                <a:avLst/>
              </a:prstGeom>
              <a:ln w="12700" cap="flat">
                <a:noFill/>
                <a:miter lim="400000"/>
              </a:ln>
              <a:effectLst/>
            </p:spPr>
          </p:pic>
          <p:pic>
            <p:nvPicPr>
              <p:cNvPr id="134" name="Picture 20" descr="Picture 20"/>
              <p:cNvPicPr>
                <a:picLocks noChangeAspect="1"/>
              </p:cNvPicPr>
              <p:nvPr/>
            </p:nvPicPr>
            <p:blipFill>
              <a:blip r:embed="rId18">
                <a:extLst/>
              </a:blip>
              <a:stretch>
                <a:fillRect/>
              </a:stretch>
            </p:blipFill>
            <p:spPr>
              <a:xfrm>
                <a:off x="877804" y="1223441"/>
                <a:ext cx="519391" cy="335871"/>
              </a:xfrm>
              <a:prstGeom prst="rect">
                <a:avLst/>
              </a:prstGeom>
              <a:ln w="12700" cap="flat">
                <a:noFill/>
                <a:miter lim="400000"/>
              </a:ln>
              <a:effectLst/>
            </p:spPr>
          </p:pic>
          <p:pic>
            <p:nvPicPr>
              <p:cNvPr id="135" name="Picture 21" descr="Picture 21"/>
              <p:cNvPicPr>
                <a:picLocks noChangeAspect="1"/>
              </p:cNvPicPr>
              <p:nvPr/>
            </p:nvPicPr>
            <p:blipFill>
              <a:blip r:embed="rId19">
                <a:extLst/>
              </a:blip>
              <a:stretch>
                <a:fillRect/>
              </a:stretch>
            </p:blipFill>
            <p:spPr>
              <a:xfrm>
                <a:off x="1154786" y="1456192"/>
                <a:ext cx="555842" cy="371235"/>
              </a:xfrm>
              <a:prstGeom prst="rect">
                <a:avLst/>
              </a:prstGeom>
              <a:ln w="12700" cap="flat">
                <a:noFill/>
                <a:miter lim="400000"/>
              </a:ln>
              <a:effectLst/>
            </p:spPr>
          </p:pic>
          <p:pic>
            <p:nvPicPr>
              <p:cNvPr id="136" name="Picture 22" descr="Picture 22"/>
              <p:cNvPicPr>
                <a:picLocks noChangeAspect="1"/>
              </p:cNvPicPr>
              <p:nvPr/>
            </p:nvPicPr>
            <p:blipFill>
              <a:blip r:embed="rId20">
                <a:extLst/>
              </a:blip>
              <a:stretch>
                <a:fillRect/>
              </a:stretch>
            </p:blipFill>
            <p:spPr>
              <a:xfrm>
                <a:off x="1598588" y="1425449"/>
                <a:ext cx="555305" cy="363625"/>
              </a:xfrm>
              <a:prstGeom prst="rect">
                <a:avLst/>
              </a:prstGeom>
              <a:ln w="12700" cap="flat">
                <a:noFill/>
                <a:miter lim="400000"/>
              </a:ln>
              <a:effectLst/>
            </p:spPr>
          </p:pic>
          <p:pic>
            <p:nvPicPr>
              <p:cNvPr id="137" name="Picture 23" descr="Picture 23"/>
              <p:cNvPicPr>
                <a:picLocks noChangeAspect="1"/>
              </p:cNvPicPr>
              <p:nvPr/>
            </p:nvPicPr>
            <p:blipFill>
              <a:blip r:embed="rId21">
                <a:extLst/>
              </a:blip>
              <a:stretch>
                <a:fillRect/>
              </a:stretch>
            </p:blipFill>
            <p:spPr>
              <a:xfrm>
                <a:off x="448607" y="2094013"/>
                <a:ext cx="570972" cy="370400"/>
              </a:xfrm>
              <a:prstGeom prst="rect">
                <a:avLst/>
              </a:prstGeom>
              <a:ln w="12700" cap="flat">
                <a:noFill/>
                <a:miter lim="400000"/>
              </a:ln>
              <a:effectLst/>
            </p:spPr>
          </p:pic>
          <p:pic>
            <p:nvPicPr>
              <p:cNvPr id="138" name="Picture 24" descr="Picture 24"/>
              <p:cNvPicPr>
                <a:picLocks noChangeAspect="1"/>
              </p:cNvPicPr>
              <p:nvPr/>
            </p:nvPicPr>
            <p:blipFill>
              <a:blip r:embed="rId22">
                <a:extLst/>
              </a:blip>
              <a:stretch>
                <a:fillRect/>
              </a:stretch>
            </p:blipFill>
            <p:spPr>
              <a:xfrm flipH="1">
                <a:off x="1670353" y="1745374"/>
                <a:ext cx="411775" cy="266255"/>
              </a:xfrm>
              <a:prstGeom prst="rect">
                <a:avLst/>
              </a:prstGeom>
              <a:ln w="12700" cap="flat">
                <a:noFill/>
                <a:miter lim="400000"/>
              </a:ln>
              <a:effectLst/>
            </p:spPr>
          </p:pic>
          <p:pic>
            <p:nvPicPr>
              <p:cNvPr id="139" name="Picture 25" descr="Picture 25"/>
              <p:cNvPicPr>
                <a:picLocks noChangeAspect="1"/>
              </p:cNvPicPr>
              <p:nvPr/>
            </p:nvPicPr>
            <p:blipFill>
              <a:blip r:embed="rId23">
                <a:extLst/>
              </a:blip>
              <a:stretch>
                <a:fillRect/>
              </a:stretch>
            </p:blipFill>
            <p:spPr>
              <a:xfrm>
                <a:off x="1316387" y="989034"/>
                <a:ext cx="465640" cy="301774"/>
              </a:xfrm>
              <a:prstGeom prst="rect">
                <a:avLst/>
              </a:prstGeom>
              <a:ln w="12700" cap="flat">
                <a:noFill/>
                <a:miter lim="400000"/>
              </a:ln>
              <a:effectLst/>
            </p:spPr>
          </p:pic>
          <p:pic>
            <p:nvPicPr>
              <p:cNvPr id="140" name="Picture 26" descr="Picture 26"/>
              <p:cNvPicPr>
                <a:picLocks noChangeAspect="1"/>
              </p:cNvPicPr>
              <p:nvPr/>
            </p:nvPicPr>
            <p:blipFill>
              <a:blip r:embed="rId24">
                <a:extLst/>
              </a:blip>
              <a:stretch>
                <a:fillRect/>
              </a:stretch>
            </p:blipFill>
            <p:spPr>
              <a:xfrm>
                <a:off x="1571001" y="833959"/>
                <a:ext cx="561780" cy="356787"/>
              </a:xfrm>
              <a:prstGeom prst="rect">
                <a:avLst/>
              </a:prstGeom>
              <a:ln w="12700" cap="flat">
                <a:noFill/>
                <a:miter lim="400000"/>
              </a:ln>
              <a:effectLst/>
            </p:spPr>
          </p:pic>
          <p:pic>
            <p:nvPicPr>
              <p:cNvPr id="141" name="Picture 27" descr="Picture 27"/>
              <p:cNvPicPr>
                <a:picLocks noChangeAspect="1"/>
              </p:cNvPicPr>
              <p:nvPr/>
            </p:nvPicPr>
            <p:blipFill>
              <a:blip r:embed="rId25">
                <a:extLst/>
              </a:blip>
              <a:stretch>
                <a:fillRect/>
              </a:stretch>
            </p:blipFill>
            <p:spPr>
              <a:xfrm>
                <a:off x="1855424" y="1156936"/>
                <a:ext cx="562400" cy="357249"/>
              </a:xfrm>
              <a:prstGeom prst="rect">
                <a:avLst/>
              </a:prstGeom>
              <a:ln w="12700" cap="flat">
                <a:noFill/>
                <a:miter lim="400000"/>
              </a:ln>
              <a:effectLst/>
            </p:spPr>
          </p:pic>
          <p:pic>
            <p:nvPicPr>
              <p:cNvPr id="142" name="Picture 28" descr="Picture 28"/>
              <p:cNvPicPr>
                <a:picLocks noChangeAspect="1"/>
              </p:cNvPicPr>
              <p:nvPr/>
            </p:nvPicPr>
            <p:blipFill>
              <a:blip r:embed="rId26">
                <a:extLst/>
              </a:blip>
              <a:stretch>
                <a:fillRect/>
              </a:stretch>
            </p:blipFill>
            <p:spPr>
              <a:xfrm>
                <a:off x="2324634" y="1244339"/>
                <a:ext cx="453174" cy="289975"/>
              </a:xfrm>
              <a:prstGeom prst="rect">
                <a:avLst/>
              </a:prstGeom>
              <a:ln w="12700" cap="flat">
                <a:noFill/>
                <a:miter lim="400000"/>
              </a:ln>
              <a:effectLst/>
            </p:spPr>
          </p:pic>
          <p:pic>
            <p:nvPicPr>
              <p:cNvPr id="143" name="Picture 29" descr="Picture 29"/>
              <p:cNvPicPr>
                <a:picLocks noChangeAspect="1"/>
              </p:cNvPicPr>
              <p:nvPr/>
            </p:nvPicPr>
            <p:blipFill>
              <a:blip r:embed="rId27">
                <a:extLst/>
              </a:blip>
              <a:stretch>
                <a:fillRect/>
              </a:stretch>
            </p:blipFill>
            <p:spPr>
              <a:xfrm>
                <a:off x="2412479" y="1089422"/>
                <a:ext cx="410993" cy="270060"/>
              </a:xfrm>
              <a:prstGeom prst="rect">
                <a:avLst/>
              </a:prstGeom>
              <a:ln w="12700" cap="flat">
                <a:noFill/>
                <a:miter lim="400000"/>
              </a:ln>
              <a:effectLst/>
            </p:spPr>
          </p:pic>
          <p:pic>
            <p:nvPicPr>
              <p:cNvPr id="144" name="Picture 30" descr="Picture 30"/>
              <p:cNvPicPr>
                <a:picLocks noChangeAspect="1"/>
              </p:cNvPicPr>
              <p:nvPr/>
            </p:nvPicPr>
            <p:blipFill>
              <a:blip r:embed="rId28">
                <a:extLst/>
              </a:blip>
              <a:stretch>
                <a:fillRect/>
              </a:stretch>
            </p:blipFill>
            <p:spPr>
              <a:xfrm>
                <a:off x="2167990" y="729513"/>
                <a:ext cx="545630" cy="360772"/>
              </a:xfrm>
              <a:prstGeom prst="rect">
                <a:avLst/>
              </a:prstGeom>
              <a:ln w="12700" cap="flat">
                <a:noFill/>
                <a:miter lim="400000"/>
              </a:ln>
              <a:effectLst/>
            </p:spPr>
          </p:pic>
          <p:pic>
            <p:nvPicPr>
              <p:cNvPr id="145" name="Picture 31" descr="Picture 31"/>
              <p:cNvPicPr>
                <a:picLocks noChangeAspect="1"/>
              </p:cNvPicPr>
              <p:nvPr/>
            </p:nvPicPr>
            <p:blipFill>
              <a:blip r:embed="rId29">
                <a:extLst/>
              </a:blip>
              <a:stretch>
                <a:fillRect/>
              </a:stretch>
            </p:blipFill>
            <p:spPr>
              <a:xfrm>
                <a:off x="1787653" y="620705"/>
                <a:ext cx="544891" cy="360772"/>
              </a:xfrm>
              <a:prstGeom prst="rect">
                <a:avLst/>
              </a:prstGeom>
              <a:ln w="12700" cap="flat">
                <a:noFill/>
                <a:miter lim="400000"/>
              </a:ln>
              <a:effectLst/>
            </p:spPr>
          </p:pic>
          <p:pic>
            <p:nvPicPr>
              <p:cNvPr id="146" name="Picture 32" descr="Picture 32"/>
              <p:cNvPicPr>
                <a:picLocks noChangeAspect="1"/>
              </p:cNvPicPr>
              <p:nvPr/>
            </p:nvPicPr>
            <p:blipFill>
              <a:blip r:embed="rId30">
                <a:extLst/>
              </a:blip>
              <a:stretch>
                <a:fillRect/>
              </a:stretch>
            </p:blipFill>
            <p:spPr>
              <a:xfrm>
                <a:off x="2052926" y="395581"/>
                <a:ext cx="543415" cy="366080"/>
              </a:xfrm>
              <a:prstGeom prst="rect">
                <a:avLst/>
              </a:prstGeom>
              <a:ln w="12700" cap="flat">
                <a:noFill/>
                <a:miter lim="400000"/>
              </a:ln>
              <a:effectLst/>
            </p:spPr>
          </p:pic>
          <p:pic>
            <p:nvPicPr>
              <p:cNvPr id="147" name="Picture 33" descr="Picture 33"/>
              <p:cNvPicPr>
                <a:picLocks noChangeAspect="1"/>
              </p:cNvPicPr>
              <p:nvPr/>
            </p:nvPicPr>
            <p:blipFill>
              <a:blip r:embed="rId31">
                <a:extLst/>
              </a:blip>
              <a:stretch>
                <a:fillRect/>
              </a:stretch>
            </p:blipFill>
            <p:spPr>
              <a:xfrm>
                <a:off x="2544975" y="835218"/>
                <a:ext cx="433834" cy="278631"/>
              </a:xfrm>
              <a:prstGeom prst="rect">
                <a:avLst/>
              </a:prstGeom>
              <a:ln w="12700" cap="flat">
                <a:noFill/>
                <a:miter lim="400000"/>
              </a:ln>
              <a:effectLst/>
            </p:spPr>
          </p:pic>
          <p:pic>
            <p:nvPicPr>
              <p:cNvPr id="148" name="Picture 34" descr="Picture 34"/>
              <p:cNvPicPr>
                <a:picLocks noChangeAspect="1"/>
              </p:cNvPicPr>
              <p:nvPr/>
            </p:nvPicPr>
            <p:blipFill>
              <a:blip r:embed="rId32">
                <a:extLst/>
              </a:blip>
              <a:stretch>
                <a:fillRect/>
              </a:stretch>
            </p:blipFill>
            <p:spPr>
              <a:xfrm>
                <a:off x="1700096" y="1180848"/>
                <a:ext cx="530181" cy="353467"/>
              </a:xfrm>
              <a:prstGeom prst="rect">
                <a:avLst/>
              </a:prstGeom>
              <a:ln w="12700" cap="flat">
                <a:noFill/>
                <a:miter lim="400000"/>
              </a:ln>
              <a:effectLst/>
            </p:spPr>
          </p:pic>
        </p:grpSp>
      </p:gr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oup"/>
          <p:cNvGrpSpPr/>
          <p:nvPr/>
        </p:nvGrpSpPr>
        <p:grpSpPr>
          <a:xfrm>
            <a:off x="1212897" y="1180838"/>
            <a:ext cx="7077050" cy="1029823"/>
            <a:chOff x="10820" y="0"/>
            <a:chExt cx="7077049" cy="1029822"/>
          </a:xfrm>
        </p:grpSpPr>
        <p:sp>
          <p:nvSpPr>
            <p:cNvPr id="154" name="Shape 194"/>
            <p:cNvSpPr txBox="1"/>
            <p:nvPr/>
          </p:nvSpPr>
          <p:spPr>
            <a:xfrm>
              <a:off x="10820" y="0"/>
              <a:ext cx="7077051" cy="777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rmAutofit/>
            </a:bodyPr>
            <a:lstStyle>
              <a:lvl1pPr algn="ctr" defTabSz="521208">
                <a:defRPr sz="3818">
                  <a:solidFill>
                    <a:srgbClr val="FFFFFF"/>
                  </a:solidFill>
                  <a:latin typeface="Walter Turncoat"/>
                  <a:ea typeface="Walter Turncoat"/>
                  <a:cs typeface="Walter Turncoat"/>
                  <a:sym typeface="Walter Turncoat"/>
                </a:defRPr>
              </a:lvl1pPr>
            </a:lstStyle>
            <a:p>
              <a:r>
                <a:t>85%</a:t>
              </a:r>
            </a:p>
          </p:txBody>
        </p:sp>
        <p:sp>
          <p:nvSpPr>
            <p:cNvPr id="155" name="Shape 195"/>
            <p:cNvSpPr txBox="1"/>
            <p:nvPr/>
          </p:nvSpPr>
          <p:spPr>
            <a:xfrm>
              <a:off x="10820" y="627364"/>
              <a:ext cx="7077051" cy="4024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rmAutofit lnSpcReduction="10000"/>
            </a:bodyPr>
            <a:lstStyle>
              <a:lvl1pPr algn="ctr" defTabSz="713231">
                <a:defRPr sz="1482">
                  <a:solidFill>
                    <a:srgbClr val="FFFFFF"/>
                  </a:solidFill>
                  <a:latin typeface="Sniglet"/>
                  <a:ea typeface="Sniglet"/>
                  <a:cs typeface="Sniglet"/>
                  <a:sym typeface="Sniglet"/>
                </a:defRPr>
              </a:lvl1pPr>
            </a:lstStyle>
            <a:p>
              <a:r>
                <a:t>Growth in number of STEM jobs</a:t>
              </a:r>
            </a:p>
          </p:txBody>
        </p:sp>
      </p:grpSp>
      <p:sp>
        <p:nvSpPr>
          <p:cNvPr id="157" name="Shape 191"/>
          <p:cNvSpPr txBox="1"/>
          <p:nvPr/>
        </p:nvSpPr>
        <p:spPr>
          <a:xfrm>
            <a:off x="487588" y="429362"/>
            <a:ext cx="5369972"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200">
                <a:solidFill>
                  <a:srgbClr val="FFFFFF"/>
                </a:solidFill>
                <a:latin typeface="Sniglet"/>
                <a:ea typeface="Sniglet"/>
                <a:cs typeface="Sniglet"/>
                <a:sym typeface="Sniglet"/>
              </a:defRPr>
            </a:lvl1pPr>
          </a:lstStyle>
          <a:p>
            <a:r>
              <a:t>Why STEM?</a:t>
            </a:r>
          </a:p>
        </p:txBody>
      </p:sp>
      <p:grpSp>
        <p:nvGrpSpPr>
          <p:cNvPr id="160" name="Group"/>
          <p:cNvGrpSpPr/>
          <p:nvPr/>
        </p:nvGrpSpPr>
        <p:grpSpPr>
          <a:xfrm>
            <a:off x="1212897" y="3522664"/>
            <a:ext cx="7077050" cy="1053353"/>
            <a:chOff x="0" y="0"/>
            <a:chExt cx="7077049" cy="1053352"/>
          </a:xfrm>
        </p:grpSpPr>
        <p:sp>
          <p:nvSpPr>
            <p:cNvPr id="158" name="Shape 192"/>
            <p:cNvSpPr txBox="1"/>
            <p:nvPr/>
          </p:nvSpPr>
          <p:spPr>
            <a:xfrm>
              <a:off x="0" y="0"/>
              <a:ext cx="7077050" cy="777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rmAutofit/>
            </a:bodyPr>
            <a:lstStyle>
              <a:lvl1pPr algn="ctr" defTabSz="521208">
                <a:defRPr sz="3818">
                  <a:solidFill>
                    <a:srgbClr val="FFFFFF"/>
                  </a:solidFill>
                  <a:latin typeface="Walter Turncoat"/>
                  <a:ea typeface="Walter Turncoat"/>
                  <a:cs typeface="Walter Turncoat"/>
                  <a:sym typeface="Walter Turncoat"/>
                </a:defRPr>
              </a:lvl1pPr>
            </a:lstStyle>
            <a:p>
              <a:r>
                <a:t>2.1B+</a:t>
              </a:r>
            </a:p>
          </p:txBody>
        </p:sp>
        <p:sp>
          <p:nvSpPr>
            <p:cNvPr id="159" name="Shape 193"/>
            <p:cNvSpPr txBox="1"/>
            <p:nvPr/>
          </p:nvSpPr>
          <p:spPr>
            <a:xfrm>
              <a:off x="0" y="650894"/>
              <a:ext cx="7077050" cy="4024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rmAutofit lnSpcReduction="10000"/>
            </a:bodyPr>
            <a:lstStyle>
              <a:lvl1pPr algn="ctr" defTabSz="713231">
                <a:defRPr sz="1482">
                  <a:solidFill>
                    <a:srgbClr val="FFFFFF"/>
                  </a:solidFill>
                  <a:latin typeface="Sniglet"/>
                  <a:ea typeface="Sniglet"/>
                  <a:cs typeface="Sniglet"/>
                  <a:sym typeface="Sniglet"/>
                </a:defRPr>
              </a:lvl1pPr>
            </a:lstStyle>
            <a:p>
              <a:r>
                <a:t>investment in STEM education and jobs</a:t>
              </a:r>
            </a:p>
          </p:txBody>
        </p:sp>
      </p:grpSp>
      <p:grpSp>
        <p:nvGrpSpPr>
          <p:cNvPr id="163" name="Group"/>
          <p:cNvGrpSpPr/>
          <p:nvPr/>
        </p:nvGrpSpPr>
        <p:grpSpPr>
          <a:xfrm>
            <a:off x="1212897" y="2267923"/>
            <a:ext cx="7077050" cy="1029823"/>
            <a:chOff x="0" y="0"/>
            <a:chExt cx="7077049" cy="1029822"/>
          </a:xfrm>
        </p:grpSpPr>
        <p:sp>
          <p:nvSpPr>
            <p:cNvPr id="161" name="Shape 194"/>
            <p:cNvSpPr txBox="1"/>
            <p:nvPr/>
          </p:nvSpPr>
          <p:spPr>
            <a:xfrm>
              <a:off x="0" y="0"/>
              <a:ext cx="7077050" cy="777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rmAutofit/>
            </a:bodyPr>
            <a:lstStyle>
              <a:lvl1pPr algn="ctr" defTabSz="521208">
                <a:defRPr sz="3818">
                  <a:solidFill>
                    <a:srgbClr val="FFFFFF"/>
                  </a:solidFill>
                  <a:latin typeface="Walter Turncoat"/>
                  <a:ea typeface="Walter Turncoat"/>
                  <a:cs typeface="Walter Turncoat"/>
                  <a:sym typeface="Walter Turncoat"/>
                </a:defRPr>
              </a:lvl1pPr>
            </a:lstStyle>
            <a:p>
              <a:r>
                <a:t>48%</a:t>
              </a:r>
            </a:p>
          </p:txBody>
        </p:sp>
        <p:sp>
          <p:nvSpPr>
            <p:cNvPr id="162" name="Shape 195"/>
            <p:cNvSpPr txBox="1"/>
            <p:nvPr/>
          </p:nvSpPr>
          <p:spPr>
            <a:xfrm>
              <a:off x="0" y="627364"/>
              <a:ext cx="7077050" cy="4024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rmAutofit lnSpcReduction="10000"/>
            </a:bodyPr>
            <a:lstStyle>
              <a:lvl1pPr algn="ctr" defTabSz="713231">
                <a:defRPr sz="1482">
                  <a:solidFill>
                    <a:srgbClr val="FFFFFF"/>
                  </a:solidFill>
                  <a:latin typeface="Sniglet"/>
                  <a:ea typeface="Sniglet"/>
                  <a:cs typeface="Sniglet"/>
                  <a:sym typeface="Sniglet"/>
                </a:defRPr>
              </a:lvl1pPr>
            </a:lstStyle>
            <a:p>
              <a:r>
                <a:t>above average annual salary</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203"/>
          <p:cNvSpPr txBox="1">
            <a:spLocks noGrp="1"/>
          </p:cNvSpPr>
          <p:nvPr>
            <p:ph type="title"/>
          </p:nvPr>
        </p:nvSpPr>
        <p:spPr>
          <a:xfrm>
            <a:off x="-1" y="3448991"/>
            <a:ext cx="9144001" cy="857401"/>
          </a:xfrm>
          <a:prstGeom prst="rect">
            <a:avLst/>
          </a:prstGeom>
        </p:spPr>
        <p:txBody>
          <a:bodyPr/>
          <a:lstStyle>
            <a:lvl1pPr>
              <a:defRPr sz="2000"/>
            </a:lvl1pPr>
          </a:lstStyle>
          <a:p>
            <a:r>
              <a:t>A long learning journey with with full of obstacles.</a:t>
            </a:r>
          </a:p>
        </p:txBody>
      </p:sp>
      <p:grpSp>
        <p:nvGrpSpPr>
          <p:cNvPr id="170" name="Shape 206"/>
          <p:cNvGrpSpPr/>
          <p:nvPr/>
        </p:nvGrpSpPr>
        <p:grpSpPr>
          <a:xfrm>
            <a:off x="597077" y="1761510"/>
            <a:ext cx="1216351" cy="1134890"/>
            <a:chOff x="0" y="0"/>
            <a:chExt cx="1216350" cy="1134889"/>
          </a:xfrm>
        </p:grpSpPr>
        <p:sp>
          <p:nvSpPr>
            <p:cNvPr id="168" name="Oval"/>
            <p:cNvSpPr/>
            <p:nvPr/>
          </p:nvSpPr>
          <p:spPr>
            <a:xfrm>
              <a:off x="-1" y="0"/>
              <a:ext cx="1216352" cy="1134890"/>
            </a:xfrm>
            <a:prstGeom prst="ellipse">
              <a:avLst/>
            </a:prstGeom>
            <a:solidFill>
              <a:srgbClr val="FFFFFF">
                <a:alpha val="11150"/>
              </a:srgbClr>
            </a:solidFill>
            <a:ln w="12700" cap="flat">
              <a:noFill/>
              <a:miter lim="400000"/>
            </a:ln>
            <a:effectLst/>
          </p:spPr>
          <p:txBody>
            <a:bodyPr wrap="square" lIns="45719" tIns="45719" rIns="45719" bIns="45719" numCol="1" anchor="ctr">
              <a:noAutofit/>
            </a:bodyPr>
            <a:lstStyle/>
            <a:p>
              <a:pPr algn="ctr">
                <a:defRPr sz="1600">
                  <a:solidFill>
                    <a:srgbClr val="FFFFFF"/>
                  </a:solidFill>
                  <a:latin typeface="Sniglet"/>
                  <a:ea typeface="Sniglet"/>
                  <a:cs typeface="Sniglet"/>
                  <a:sym typeface="Sniglet"/>
                </a:defRPr>
              </a:pPr>
              <a:endParaRPr/>
            </a:p>
          </p:txBody>
        </p:sp>
        <p:sp>
          <p:nvSpPr>
            <p:cNvPr id="169" name="Discover"/>
            <p:cNvSpPr txBox="1"/>
            <p:nvPr/>
          </p:nvSpPr>
          <p:spPr>
            <a:xfrm>
              <a:off x="96810" y="266984"/>
              <a:ext cx="1022730" cy="600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a:defRPr sz="1600">
                  <a:solidFill>
                    <a:srgbClr val="FFFFFF"/>
                  </a:solidFill>
                  <a:latin typeface="Sniglet"/>
                  <a:ea typeface="Sniglet"/>
                  <a:cs typeface="Sniglet"/>
                  <a:sym typeface="Sniglet"/>
                </a:defRPr>
              </a:lvl1pPr>
            </a:lstStyle>
            <a:p>
              <a:r>
                <a:t>Discover</a:t>
              </a:r>
            </a:p>
          </p:txBody>
        </p:sp>
      </p:grpSp>
      <p:grpSp>
        <p:nvGrpSpPr>
          <p:cNvPr id="173" name="Shape 206"/>
          <p:cNvGrpSpPr/>
          <p:nvPr/>
        </p:nvGrpSpPr>
        <p:grpSpPr>
          <a:xfrm>
            <a:off x="2280455" y="1761510"/>
            <a:ext cx="1216352" cy="1134890"/>
            <a:chOff x="0" y="0"/>
            <a:chExt cx="1216350" cy="1134889"/>
          </a:xfrm>
        </p:grpSpPr>
        <p:sp>
          <p:nvSpPr>
            <p:cNvPr id="171" name="Oval"/>
            <p:cNvSpPr/>
            <p:nvPr/>
          </p:nvSpPr>
          <p:spPr>
            <a:xfrm>
              <a:off x="-1" y="0"/>
              <a:ext cx="1216352" cy="1134890"/>
            </a:xfrm>
            <a:prstGeom prst="ellipse">
              <a:avLst/>
            </a:prstGeom>
            <a:solidFill>
              <a:srgbClr val="FFFFFF">
                <a:alpha val="11150"/>
              </a:srgbClr>
            </a:solidFill>
            <a:ln w="12700" cap="flat">
              <a:noFill/>
              <a:miter lim="400000"/>
            </a:ln>
            <a:effectLst/>
          </p:spPr>
          <p:txBody>
            <a:bodyPr wrap="square" lIns="45719" tIns="45719" rIns="45719" bIns="45719" numCol="1" anchor="ctr">
              <a:noAutofit/>
            </a:bodyPr>
            <a:lstStyle/>
            <a:p>
              <a:pPr algn="ctr">
                <a:defRPr sz="1800">
                  <a:solidFill>
                    <a:srgbClr val="FFFFFF"/>
                  </a:solidFill>
                  <a:latin typeface="Sniglet"/>
                  <a:ea typeface="Sniglet"/>
                  <a:cs typeface="Sniglet"/>
                  <a:sym typeface="Sniglet"/>
                </a:defRPr>
              </a:pPr>
              <a:endParaRPr/>
            </a:p>
          </p:txBody>
        </p:sp>
        <p:sp>
          <p:nvSpPr>
            <p:cNvPr id="172" name="Goal"/>
            <p:cNvSpPr txBox="1"/>
            <p:nvPr/>
          </p:nvSpPr>
          <p:spPr>
            <a:xfrm>
              <a:off x="178127" y="375931"/>
              <a:ext cx="860076" cy="383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a:defRPr sz="1600">
                  <a:solidFill>
                    <a:srgbClr val="FFFFFF"/>
                  </a:solidFill>
                  <a:latin typeface="Sniglet"/>
                  <a:ea typeface="Sniglet"/>
                  <a:cs typeface="Sniglet"/>
                  <a:sym typeface="Sniglet"/>
                </a:defRPr>
              </a:lvl1pPr>
            </a:lstStyle>
            <a:p>
              <a:r>
                <a:t>Goal</a:t>
              </a:r>
            </a:p>
          </p:txBody>
        </p:sp>
      </p:grpSp>
      <p:grpSp>
        <p:nvGrpSpPr>
          <p:cNvPr id="176" name="Shape 206"/>
          <p:cNvGrpSpPr/>
          <p:nvPr/>
        </p:nvGrpSpPr>
        <p:grpSpPr>
          <a:xfrm>
            <a:off x="3963834" y="1772729"/>
            <a:ext cx="1216352" cy="1134890"/>
            <a:chOff x="0" y="0"/>
            <a:chExt cx="1216350" cy="1134889"/>
          </a:xfrm>
        </p:grpSpPr>
        <p:sp>
          <p:nvSpPr>
            <p:cNvPr id="174" name="Oval"/>
            <p:cNvSpPr/>
            <p:nvPr/>
          </p:nvSpPr>
          <p:spPr>
            <a:xfrm>
              <a:off x="-1" y="0"/>
              <a:ext cx="1216352" cy="1134890"/>
            </a:xfrm>
            <a:prstGeom prst="ellipse">
              <a:avLst/>
            </a:prstGeom>
            <a:solidFill>
              <a:srgbClr val="FFFFFF">
                <a:alpha val="11150"/>
              </a:srgbClr>
            </a:solidFill>
            <a:ln w="12700" cap="flat">
              <a:noFill/>
              <a:miter lim="400000"/>
            </a:ln>
            <a:effectLst/>
          </p:spPr>
          <p:txBody>
            <a:bodyPr wrap="square" lIns="45719" tIns="45719" rIns="45719" bIns="45719" numCol="1" anchor="ctr">
              <a:noAutofit/>
            </a:bodyPr>
            <a:lstStyle/>
            <a:p>
              <a:pPr algn="ctr">
                <a:defRPr sz="1600">
                  <a:solidFill>
                    <a:srgbClr val="FFFFFF"/>
                  </a:solidFill>
                  <a:latin typeface="Sniglet"/>
                  <a:ea typeface="Sniglet"/>
                  <a:cs typeface="Sniglet"/>
                  <a:sym typeface="Sniglet"/>
                </a:defRPr>
              </a:pPr>
              <a:endParaRPr/>
            </a:p>
          </p:txBody>
        </p:sp>
        <p:sp>
          <p:nvSpPr>
            <p:cNvPr id="175" name="Plan"/>
            <p:cNvSpPr txBox="1"/>
            <p:nvPr/>
          </p:nvSpPr>
          <p:spPr>
            <a:xfrm>
              <a:off x="178127" y="375931"/>
              <a:ext cx="860076" cy="383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a:defRPr sz="1600">
                  <a:solidFill>
                    <a:srgbClr val="FFFFFF"/>
                  </a:solidFill>
                  <a:latin typeface="Sniglet"/>
                  <a:ea typeface="Sniglet"/>
                  <a:cs typeface="Sniglet"/>
                  <a:sym typeface="Sniglet"/>
                </a:defRPr>
              </a:lvl1pPr>
            </a:lstStyle>
            <a:p>
              <a:r>
                <a:t>Plan</a:t>
              </a:r>
            </a:p>
          </p:txBody>
        </p:sp>
      </p:grpSp>
      <p:grpSp>
        <p:nvGrpSpPr>
          <p:cNvPr id="179" name="Shape 206"/>
          <p:cNvGrpSpPr/>
          <p:nvPr/>
        </p:nvGrpSpPr>
        <p:grpSpPr>
          <a:xfrm>
            <a:off x="5647213" y="1761509"/>
            <a:ext cx="1216352" cy="1134890"/>
            <a:chOff x="0" y="0"/>
            <a:chExt cx="1216350" cy="1134889"/>
          </a:xfrm>
        </p:grpSpPr>
        <p:sp>
          <p:nvSpPr>
            <p:cNvPr id="177" name="Oval"/>
            <p:cNvSpPr/>
            <p:nvPr/>
          </p:nvSpPr>
          <p:spPr>
            <a:xfrm>
              <a:off x="-1" y="0"/>
              <a:ext cx="1216352" cy="1134890"/>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latin typeface="Sniglet"/>
                  <a:ea typeface="Sniglet"/>
                  <a:cs typeface="Sniglet"/>
                  <a:sym typeface="Sniglet"/>
                </a:defRPr>
              </a:pPr>
              <a:endParaRPr/>
            </a:p>
          </p:txBody>
        </p:sp>
        <p:sp>
          <p:nvSpPr>
            <p:cNvPr id="178" name="Learn"/>
            <p:cNvSpPr txBox="1"/>
            <p:nvPr/>
          </p:nvSpPr>
          <p:spPr>
            <a:xfrm>
              <a:off x="178127" y="375931"/>
              <a:ext cx="860076" cy="383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a:defRPr sz="1600">
                  <a:latin typeface="Sniglet"/>
                  <a:ea typeface="Sniglet"/>
                  <a:cs typeface="Sniglet"/>
                  <a:sym typeface="Sniglet"/>
                </a:defRPr>
              </a:lvl1pPr>
            </a:lstStyle>
            <a:p>
              <a:r>
                <a:t>Learn </a:t>
              </a:r>
            </a:p>
          </p:txBody>
        </p:sp>
      </p:grpSp>
      <p:grpSp>
        <p:nvGrpSpPr>
          <p:cNvPr id="182" name="Shape 206"/>
          <p:cNvGrpSpPr/>
          <p:nvPr/>
        </p:nvGrpSpPr>
        <p:grpSpPr>
          <a:xfrm>
            <a:off x="7330592" y="1761509"/>
            <a:ext cx="1216351" cy="1134890"/>
            <a:chOff x="0" y="0"/>
            <a:chExt cx="1216350" cy="1134889"/>
          </a:xfrm>
        </p:grpSpPr>
        <p:sp>
          <p:nvSpPr>
            <p:cNvPr id="180" name="Oval"/>
            <p:cNvSpPr/>
            <p:nvPr/>
          </p:nvSpPr>
          <p:spPr>
            <a:xfrm>
              <a:off x="-1" y="0"/>
              <a:ext cx="1216352" cy="1134890"/>
            </a:xfrm>
            <a:prstGeom prst="ellipse">
              <a:avLst/>
            </a:prstGeom>
            <a:solidFill>
              <a:srgbClr val="FFFFFF">
                <a:alpha val="11150"/>
              </a:srgbClr>
            </a:solidFill>
            <a:ln w="12700" cap="flat">
              <a:noFill/>
              <a:miter lim="400000"/>
            </a:ln>
            <a:effectLst/>
          </p:spPr>
          <p:txBody>
            <a:bodyPr wrap="square" lIns="45719" tIns="45719" rIns="45719" bIns="45719" numCol="1" anchor="ctr">
              <a:noAutofit/>
            </a:bodyPr>
            <a:lstStyle/>
            <a:p>
              <a:pPr algn="ctr">
                <a:defRPr sz="1600">
                  <a:solidFill>
                    <a:srgbClr val="FFFFFF"/>
                  </a:solidFill>
                  <a:latin typeface="Sniglet"/>
                  <a:ea typeface="Sniglet"/>
                  <a:cs typeface="Sniglet"/>
                  <a:sym typeface="Sniglet"/>
                </a:defRPr>
              </a:pPr>
              <a:endParaRPr/>
            </a:p>
          </p:txBody>
        </p:sp>
        <p:sp>
          <p:nvSpPr>
            <p:cNvPr id="181" name="Job"/>
            <p:cNvSpPr txBox="1"/>
            <p:nvPr/>
          </p:nvSpPr>
          <p:spPr>
            <a:xfrm>
              <a:off x="178127" y="375931"/>
              <a:ext cx="860076" cy="383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a:defRPr sz="1600">
                  <a:solidFill>
                    <a:srgbClr val="FFFFFF"/>
                  </a:solidFill>
                  <a:latin typeface="Sniglet"/>
                  <a:ea typeface="Sniglet"/>
                  <a:cs typeface="Sniglet"/>
                  <a:sym typeface="Sniglet"/>
                </a:defRPr>
              </a:lvl1pPr>
            </a:lstStyle>
            <a:p>
              <a:r>
                <a:t>Job</a:t>
              </a:r>
            </a:p>
          </p:txBody>
        </p:sp>
      </p:grpSp>
      <p:grpSp>
        <p:nvGrpSpPr>
          <p:cNvPr id="185" name="Shape 212"/>
          <p:cNvGrpSpPr/>
          <p:nvPr/>
        </p:nvGrpSpPr>
        <p:grpSpPr>
          <a:xfrm>
            <a:off x="1646920" y="2219767"/>
            <a:ext cx="897141" cy="210346"/>
            <a:chOff x="30" y="0"/>
            <a:chExt cx="897140" cy="210344"/>
          </a:xfrm>
        </p:grpSpPr>
        <p:sp>
          <p:nvSpPr>
            <p:cNvPr id="183" name="Shape 213"/>
            <p:cNvSpPr/>
            <p:nvPr/>
          </p:nvSpPr>
          <p:spPr>
            <a:xfrm>
              <a:off x="30" y="82501"/>
              <a:ext cx="842696" cy="92956"/>
            </a:xfrm>
            <a:custGeom>
              <a:avLst/>
              <a:gdLst/>
              <a:ahLst/>
              <a:cxnLst>
                <a:cxn ang="0">
                  <a:pos x="wd2" y="hd2"/>
                </a:cxn>
                <a:cxn ang="5400000">
                  <a:pos x="wd2" y="hd2"/>
                </a:cxn>
                <a:cxn ang="10800000">
                  <a:pos x="wd2" y="hd2"/>
                </a:cxn>
                <a:cxn ang="16200000">
                  <a:pos x="wd2" y="hd2"/>
                </a:cxn>
              </a:cxnLst>
              <a:rect l="0" t="0" r="r" b="b"/>
              <a:pathLst>
                <a:path w="21600" h="21600" extrusionOk="0">
                  <a:moveTo>
                    <a:pt x="21161" y="7197"/>
                  </a:moveTo>
                  <a:lnTo>
                    <a:pt x="21234" y="8281"/>
                  </a:lnTo>
                  <a:lnTo>
                    <a:pt x="21234" y="7197"/>
                  </a:lnTo>
                  <a:close/>
                  <a:moveTo>
                    <a:pt x="21234" y="8281"/>
                  </a:moveTo>
                  <a:lnTo>
                    <a:pt x="21234" y="8640"/>
                  </a:lnTo>
                  <a:lnTo>
                    <a:pt x="21245" y="8434"/>
                  </a:lnTo>
                  <a:lnTo>
                    <a:pt x="21234" y="8281"/>
                  </a:lnTo>
                  <a:close/>
                  <a:moveTo>
                    <a:pt x="21307" y="7197"/>
                  </a:moveTo>
                  <a:lnTo>
                    <a:pt x="21245" y="8434"/>
                  </a:lnTo>
                  <a:lnTo>
                    <a:pt x="21307" y="9357"/>
                  </a:lnTo>
                  <a:lnTo>
                    <a:pt x="21307" y="7197"/>
                  </a:lnTo>
                  <a:close/>
                  <a:moveTo>
                    <a:pt x="21454" y="7923"/>
                  </a:moveTo>
                  <a:lnTo>
                    <a:pt x="21307" y="9357"/>
                  </a:lnTo>
                  <a:lnTo>
                    <a:pt x="21307" y="10800"/>
                  </a:lnTo>
                  <a:lnTo>
                    <a:pt x="21600" y="10800"/>
                  </a:lnTo>
                  <a:lnTo>
                    <a:pt x="21600" y="9357"/>
                  </a:lnTo>
                  <a:lnTo>
                    <a:pt x="21527" y="10083"/>
                  </a:lnTo>
                  <a:lnTo>
                    <a:pt x="21527" y="8640"/>
                  </a:lnTo>
                  <a:lnTo>
                    <a:pt x="21454" y="7923"/>
                  </a:lnTo>
                  <a:close/>
                  <a:moveTo>
                    <a:pt x="15669" y="0"/>
                  </a:moveTo>
                  <a:lnTo>
                    <a:pt x="15596" y="1443"/>
                  </a:lnTo>
                  <a:lnTo>
                    <a:pt x="15523" y="717"/>
                  </a:lnTo>
                  <a:lnTo>
                    <a:pt x="15377" y="3603"/>
                  </a:lnTo>
                  <a:lnTo>
                    <a:pt x="15157" y="2160"/>
                  </a:lnTo>
                  <a:lnTo>
                    <a:pt x="15010" y="717"/>
                  </a:lnTo>
                  <a:lnTo>
                    <a:pt x="14937" y="717"/>
                  </a:lnTo>
                  <a:lnTo>
                    <a:pt x="14937" y="1443"/>
                  </a:lnTo>
                  <a:lnTo>
                    <a:pt x="14864" y="2877"/>
                  </a:lnTo>
                  <a:lnTo>
                    <a:pt x="15083" y="1443"/>
                  </a:lnTo>
                  <a:lnTo>
                    <a:pt x="14937" y="3603"/>
                  </a:lnTo>
                  <a:lnTo>
                    <a:pt x="15083" y="2877"/>
                  </a:lnTo>
                  <a:lnTo>
                    <a:pt x="15083" y="4320"/>
                  </a:lnTo>
                  <a:lnTo>
                    <a:pt x="14864" y="4320"/>
                  </a:lnTo>
                  <a:lnTo>
                    <a:pt x="14864" y="1443"/>
                  </a:lnTo>
                  <a:lnTo>
                    <a:pt x="14791" y="717"/>
                  </a:lnTo>
                  <a:lnTo>
                    <a:pt x="14718" y="717"/>
                  </a:lnTo>
                  <a:lnTo>
                    <a:pt x="14571" y="2160"/>
                  </a:lnTo>
                  <a:lnTo>
                    <a:pt x="14498" y="3603"/>
                  </a:lnTo>
                  <a:lnTo>
                    <a:pt x="14424" y="2877"/>
                  </a:lnTo>
                  <a:lnTo>
                    <a:pt x="14351" y="1443"/>
                  </a:lnTo>
                  <a:lnTo>
                    <a:pt x="14278" y="2877"/>
                  </a:lnTo>
                  <a:lnTo>
                    <a:pt x="13912" y="4320"/>
                  </a:lnTo>
                  <a:lnTo>
                    <a:pt x="13985" y="2160"/>
                  </a:lnTo>
                  <a:lnTo>
                    <a:pt x="13839" y="2877"/>
                  </a:lnTo>
                  <a:lnTo>
                    <a:pt x="13692" y="4320"/>
                  </a:lnTo>
                  <a:lnTo>
                    <a:pt x="13692" y="5037"/>
                  </a:lnTo>
                  <a:lnTo>
                    <a:pt x="13546" y="4320"/>
                  </a:lnTo>
                  <a:lnTo>
                    <a:pt x="13326" y="3603"/>
                  </a:lnTo>
                  <a:lnTo>
                    <a:pt x="12960" y="3603"/>
                  </a:lnTo>
                  <a:lnTo>
                    <a:pt x="12960" y="4320"/>
                  </a:lnTo>
                  <a:lnTo>
                    <a:pt x="12887" y="5037"/>
                  </a:lnTo>
                  <a:lnTo>
                    <a:pt x="12741" y="2877"/>
                  </a:lnTo>
                  <a:lnTo>
                    <a:pt x="12594" y="2877"/>
                  </a:lnTo>
                  <a:lnTo>
                    <a:pt x="12155" y="5037"/>
                  </a:lnTo>
                  <a:lnTo>
                    <a:pt x="12155" y="3603"/>
                  </a:lnTo>
                  <a:lnTo>
                    <a:pt x="12082" y="5763"/>
                  </a:lnTo>
                  <a:lnTo>
                    <a:pt x="11935" y="3603"/>
                  </a:lnTo>
                  <a:lnTo>
                    <a:pt x="12082" y="3603"/>
                  </a:lnTo>
                  <a:lnTo>
                    <a:pt x="12008" y="2877"/>
                  </a:lnTo>
                  <a:lnTo>
                    <a:pt x="11935" y="2877"/>
                  </a:lnTo>
                  <a:lnTo>
                    <a:pt x="11788" y="3603"/>
                  </a:lnTo>
                  <a:lnTo>
                    <a:pt x="11642" y="5763"/>
                  </a:lnTo>
                  <a:lnTo>
                    <a:pt x="11569" y="5037"/>
                  </a:lnTo>
                  <a:lnTo>
                    <a:pt x="11496" y="3603"/>
                  </a:lnTo>
                  <a:lnTo>
                    <a:pt x="11276" y="5763"/>
                  </a:lnTo>
                  <a:lnTo>
                    <a:pt x="11349" y="4320"/>
                  </a:lnTo>
                  <a:lnTo>
                    <a:pt x="11276" y="5037"/>
                  </a:lnTo>
                  <a:lnTo>
                    <a:pt x="11129" y="5763"/>
                  </a:lnTo>
                  <a:lnTo>
                    <a:pt x="11129" y="4320"/>
                  </a:lnTo>
                  <a:lnTo>
                    <a:pt x="11057" y="3603"/>
                  </a:lnTo>
                  <a:lnTo>
                    <a:pt x="10837" y="2877"/>
                  </a:lnTo>
                  <a:lnTo>
                    <a:pt x="10543" y="2160"/>
                  </a:lnTo>
                  <a:lnTo>
                    <a:pt x="10324" y="2160"/>
                  </a:lnTo>
                  <a:lnTo>
                    <a:pt x="10324" y="3603"/>
                  </a:lnTo>
                  <a:lnTo>
                    <a:pt x="10251" y="3603"/>
                  </a:lnTo>
                  <a:lnTo>
                    <a:pt x="10251" y="5037"/>
                  </a:lnTo>
                  <a:lnTo>
                    <a:pt x="10178" y="5037"/>
                  </a:lnTo>
                  <a:lnTo>
                    <a:pt x="10104" y="4320"/>
                  </a:lnTo>
                  <a:lnTo>
                    <a:pt x="10031" y="2877"/>
                  </a:lnTo>
                  <a:lnTo>
                    <a:pt x="9958" y="717"/>
                  </a:lnTo>
                  <a:lnTo>
                    <a:pt x="9958" y="2877"/>
                  </a:lnTo>
                  <a:lnTo>
                    <a:pt x="9885" y="2877"/>
                  </a:lnTo>
                  <a:lnTo>
                    <a:pt x="9739" y="1443"/>
                  </a:lnTo>
                  <a:lnTo>
                    <a:pt x="9519" y="1443"/>
                  </a:lnTo>
                  <a:lnTo>
                    <a:pt x="9445" y="3603"/>
                  </a:lnTo>
                  <a:lnTo>
                    <a:pt x="9372" y="2877"/>
                  </a:lnTo>
                  <a:lnTo>
                    <a:pt x="9226" y="2160"/>
                  </a:lnTo>
                  <a:lnTo>
                    <a:pt x="8933" y="2877"/>
                  </a:lnTo>
                  <a:lnTo>
                    <a:pt x="8347" y="5037"/>
                  </a:lnTo>
                  <a:lnTo>
                    <a:pt x="8274" y="3603"/>
                  </a:lnTo>
                  <a:lnTo>
                    <a:pt x="8201" y="2877"/>
                  </a:lnTo>
                  <a:lnTo>
                    <a:pt x="7835" y="2877"/>
                  </a:lnTo>
                  <a:lnTo>
                    <a:pt x="7395" y="3603"/>
                  </a:lnTo>
                  <a:lnTo>
                    <a:pt x="7249" y="3603"/>
                  </a:lnTo>
                  <a:lnTo>
                    <a:pt x="7103" y="2877"/>
                  </a:lnTo>
                  <a:lnTo>
                    <a:pt x="7103" y="4320"/>
                  </a:lnTo>
                  <a:lnTo>
                    <a:pt x="6956" y="5037"/>
                  </a:lnTo>
                  <a:lnTo>
                    <a:pt x="6883" y="4320"/>
                  </a:lnTo>
                  <a:lnTo>
                    <a:pt x="6736" y="3603"/>
                  </a:lnTo>
                  <a:lnTo>
                    <a:pt x="6736" y="5763"/>
                  </a:lnTo>
                  <a:lnTo>
                    <a:pt x="6590" y="5037"/>
                  </a:lnTo>
                  <a:lnTo>
                    <a:pt x="6370" y="4320"/>
                  </a:lnTo>
                  <a:lnTo>
                    <a:pt x="6150" y="5037"/>
                  </a:lnTo>
                  <a:lnTo>
                    <a:pt x="6077" y="5763"/>
                  </a:lnTo>
                  <a:lnTo>
                    <a:pt x="5858" y="4320"/>
                  </a:lnTo>
                  <a:lnTo>
                    <a:pt x="5711" y="3603"/>
                  </a:lnTo>
                  <a:lnTo>
                    <a:pt x="5564" y="7197"/>
                  </a:lnTo>
                  <a:lnTo>
                    <a:pt x="5418" y="5037"/>
                  </a:lnTo>
                  <a:lnTo>
                    <a:pt x="5272" y="5037"/>
                  </a:lnTo>
                  <a:lnTo>
                    <a:pt x="5125" y="5763"/>
                  </a:lnTo>
                  <a:lnTo>
                    <a:pt x="5052" y="5037"/>
                  </a:lnTo>
                  <a:lnTo>
                    <a:pt x="4979" y="5763"/>
                  </a:lnTo>
                  <a:lnTo>
                    <a:pt x="4686" y="7197"/>
                  </a:lnTo>
                  <a:lnTo>
                    <a:pt x="4686" y="7923"/>
                  </a:lnTo>
                  <a:lnTo>
                    <a:pt x="4540" y="8640"/>
                  </a:lnTo>
                  <a:lnTo>
                    <a:pt x="4540" y="7923"/>
                  </a:lnTo>
                  <a:lnTo>
                    <a:pt x="4466" y="7923"/>
                  </a:lnTo>
                  <a:lnTo>
                    <a:pt x="4320" y="9357"/>
                  </a:lnTo>
                  <a:lnTo>
                    <a:pt x="4246" y="9357"/>
                  </a:lnTo>
                  <a:lnTo>
                    <a:pt x="4173" y="7923"/>
                  </a:lnTo>
                  <a:lnTo>
                    <a:pt x="4173" y="8640"/>
                  </a:lnTo>
                  <a:lnTo>
                    <a:pt x="4027" y="9357"/>
                  </a:lnTo>
                  <a:lnTo>
                    <a:pt x="3954" y="8640"/>
                  </a:lnTo>
                  <a:lnTo>
                    <a:pt x="3807" y="7923"/>
                  </a:lnTo>
                  <a:lnTo>
                    <a:pt x="4027" y="7923"/>
                  </a:lnTo>
                  <a:lnTo>
                    <a:pt x="3954" y="7197"/>
                  </a:lnTo>
                  <a:lnTo>
                    <a:pt x="3954" y="5763"/>
                  </a:lnTo>
                  <a:lnTo>
                    <a:pt x="3881" y="7197"/>
                  </a:lnTo>
                  <a:lnTo>
                    <a:pt x="3514" y="7197"/>
                  </a:lnTo>
                  <a:lnTo>
                    <a:pt x="3514" y="8640"/>
                  </a:lnTo>
                  <a:lnTo>
                    <a:pt x="3661" y="8640"/>
                  </a:lnTo>
                  <a:lnTo>
                    <a:pt x="3587" y="9357"/>
                  </a:lnTo>
                  <a:lnTo>
                    <a:pt x="3587" y="8640"/>
                  </a:lnTo>
                  <a:lnTo>
                    <a:pt x="3514" y="10800"/>
                  </a:lnTo>
                  <a:lnTo>
                    <a:pt x="3222" y="7923"/>
                  </a:lnTo>
                  <a:lnTo>
                    <a:pt x="3075" y="7923"/>
                  </a:lnTo>
                  <a:lnTo>
                    <a:pt x="2928" y="10800"/>
                  </a:lnTo>
                  <a:lnTo>
                    <a:pt x="2928" y="9357"/>
                  </a:lnTo>
                  <a:lnTo>
                    <a:pt x="2856" y="10083"/>
                  </a:lnTo>
                  <a:lnTo>
                    <a:pt x="2783" y="11517"/>
                  </a:lnTo>
                  <a:lnTo>
                    <a:pt x="2489" y="10800"/>
                  </a:lnTo>
                  <a:lnTo>
                    <a:pt x="1904" y="10800"/>
                  </a:lnTo>
                  <a:lnTo>
                    <a:pt x="1391" y="11517"/>
                  </a:lnTo>
                  <a:lnTo>
                    <a:pt x="1171" y="12243"/>
                  </a:lnTo>
                  <a:lnTo>
                    <a:pt x="1025" y="12960"/>
                  </a:lnTo>
                  <a:lnTo>
                    <a:pt x="1025" y="12243"/>
                  </a:lnTo>
                  <a:lnTo>
                    <a:pt x="585" y="13677"/>
                  </a:lnTo>
                  <a:lnTo>
                    <a:pt x="439" y="13677"/>
                  </a:lnTo>
                  <a:lnTo>
                    <a:pt x="293" y="14403"/>
                  </a:lnTo>
                  <a:lnTo>
                    <a:pt x="220" y="12960"/>
                  </a:lnTo>
                  <a:lnTo>
                    <a:pt x="73" y="12243"/>
                  </a:lnTo>
                  <a:lnTo>
                    <a:pt x="0" y="13677"/>
                  </a:lnTo>
                  <a:lnTo>
                    <a:pt x="0" y="15837"/>
                  </a:lnTo>
                  <a:lnTo>
                    <a:pt x="73" y="19440"/>
                  </a:lnTo>
                  <a:lnTo>
                    <a:pt x="146" y="21600"/>
                  </a:lnTo>
                  <a:lnTo>
                    <a:pt x="220" y="20883"/>
                  </a:lnTo>
                  <a:lnTo>
                    <a:pt x="366" y="21600"/>
                  </a:lnTo>
                  <a:lnTo>
                    <a:pt x="439" y="19440"/>
                  </a:lnTo>
                  <a:lnTo>
                    <a:pt x="512" y="20157"/>
                  </a:lnTo>
                  <a:lnTo>
                    <a:pt x="512" y="20883"/>
                  </a:lnTo>
                  <a:lnTo>
                    <a:pt x="585" y="20157"/>
                  </a:lnTo>
                  <a:lnTo>
                    <a:pt x="732" y="19440"/>
                  </a:lnTo>
                  <a:lnTo>
                    <a:pt x="952" y="19440"/>
                  </a:lnTo>
                  <a:lnTo>
                    <a:pt x="952" y="20157"/>
                  </a:lnTo>
                  <a:lnTo>
                    <a:pt x="1025" y="20883"/>
                  </a:lnTo>
                  <a:lnTo>
                    <a:pt x="1098" y="21600"/>
                  </a:lnTo>
                  <a:lnTo>
                    <a:pt x="1171" y="20157"/>
                  </a:lnTo>
                  <a:lnTo>
                    <a:pt x="1391" y="19440"/>
                  </a:lnTo>
                  <a:lnTo>
                    <a:pt x="1318" y="20157"/>
                  </a:lnTo>
                  <a:lnTo>
                    <a:pt x="1464" y="20883"/>
                  </a:lnTo>
                  <a:lnTo>
                    <a:pt x="1464" y="18723"/>
                  </a:lnTo>
                  <a:lnTo>
                    <a:pt x="1538" y="17280"/>
                  </a:lnTo>
                  <a:lnTo>
                    <a:pt x="1611" y="20883"/>
                  </a:lnTo>
                  <a:lnTo>
                    <a:pt x="1684" y="17997"/>
                  </a:lnTo>
                  <a:lnTo>
                    <a:pt x="1757" y="20157"/>
                  </a:lnTo>
                  <a:lnTo>
                    <a:pt x="1757" y="19440"/>
                  </a:lnTo>
                  <a:lnTo>
                    <a:pt x="1830" y="18723"/>
                  </a:lnTo>
                  <a:lnTo>
                    <a:pt x="1904" y="19440"/>
                  </a:lnTo>
                  <a:lnTo>
                    <a:pt x="1904" y="20883"/>
                  </a:lnTo>
                  <a:lnTo>
                    <a:pt x="1977" y="19440"/>
                  </a:lnTo>
                  <a:lnTo>
                    <a:pt x="1977" y="18723"/>
                  </a:lnTo>
                  <a:lnTo>
                    <a:pt x="2050" y="19440"/>
                  </a:lnTo>
                  <a:lnTo>
                    <a:pt x="2050" y="20157"/>
                  </a:lnTo>
                  <a:lnTo>
                    <a:pt x="2197" y="18723"/>
                  </a:lnTo>
                  <a:lnTo>
                    <a:pt x="2343" y="18723"/>
                  </a:lnTo>
                  <a:lnTo>
                    <a:pt x="2416" y="17280"/>
                  </a:lnTo>
                  <a:lnTo>
                    <a:pt x="2416" y="15837"/>
                  </a:lnTo>
                  <a:lnTo>
                    <a:pt x="2489" y="15120"/>
                  </a:lnTo>
                  <a:lnTo>
                    <a:pt x="2489" y="17280"/>
                  </a:lnTo>
                  <a:lnTo>
                    <a:pt x="2563" y="15837"/>
                  </a:lnTo>
                  <a:lnTo>
                    <a:pt x="2709" y="15837"/>
                  </a:lnTo>
                  <a:lnTo>
                    <a:pt x="2709" y="16563"/>
                  </a:lnTo>
                  <a:lnTo>
                    <a:pt x="2563" y="17997"/>
                  </a:lnTo>
                  <a:lnTo>
                    <a:pt x="2563" y="19440"/>
                  </a:lnTo>
                  <a:lnTo>
                    <a:pt x="2709" y="19440"/>
                  </a:lnTo>
                  <a:lnTo>
                    <a:pt x="2783" y="18723"/>
                  </a:lnTo>
                  <a:lnTo>
                    <a:pt x="2856" y="17280"/>
                  </a:lnTo>
                  <a:lnTo>
                    <a:pt x="3222" y="17280"/>
                  </a:lnTo>
                  <a:lnTo>
                    <a:pt x="3222" y="17997"/>
                  </a:lnTo>
                  <a:lnTo>
                    <a:pt x="3295" y="16563"/>
                  </a:lnTo>
                  <a:lnTo>
                    <a:pt x="3368" y="16563"/>
                  </a:lnTo>
                  <a:lnTo>
                    <a:pt x="3295" y="17280"/>
                  </a:lnTo>
                  <a:lnTo>
                    <a:pt x="4100" y="17280"/>
                  </a:lnTo>
                  <a:lnTo>
                    <a:pt x="4320" y="16563"/>
                  </a:lnTo>
                  <a:lnTo>
                    <a:pt x="4466" y="16563"/>
                  </a:lnTo>
                  <a:lnTo>
                    <a:pt x="4466" y="15837"/>
                  </a:lnTo>
                  <a:lnTo>
                    <a:pt x="4979" y="15837"/>
                  </a:lnTo>
                  <a:lnTo>
                    <a:pt x="5052" y="14403"/>
                  </a:lnTo>
                  <a:lnTo>
                    <a:pt x="5125" y="14403"/>
                  </a:lnTo>
                  <a:lnTo>
                    <a:pt x="5564" y="15120"/>
                  </a:lnTo>
                  <a:lnTo>
                    <a:pt x="5784" y="14403"/>
                  </a:lnTo>
                  <a:lnTo>
                    <a:pt x="5858" y="14403"/>
                  </a:lnTo>
                  <a:lnTo>
                    <a:pt x="5931" y="12960"/>
                  </a:lnTo>
                  <a:lnTo>
                    <a:pt x="6004" y="14403"/>
                  </a:lnTo>
                  <a:lnTo>
                    <a:pt x="6150" y="15837"/>
                  </a:lnTo>
                  <a:lnTo>
                    <a:pt x="6297" y="13677"/>
                  </a:lnTo>
                  <a:lnTo>
                    <a:pt x="6297" y="15120"/>
                  </a:lnTo>
                  <a:lnTo>
                    <a:pt x="6370" y="13677"/>
                  </a:lnTo>
                  <a:lnTo>
                    <a:pt x="6443" y="15120"/>
                  </a:lnTo>
                  <a:lnTo>
                    <a:pt x="6443" y="13677"/>
                  </a:lnTo>
                  <a:lnTo>
                    <a:pt x="6590" y="13677"/>
                  </a:lnTo>
                  <a:lnTo>
                    <a:pt x="6663" y="14403"/>
                  </a:lnTo>
                  <a:lnTo>
                    <a:pt x="6809" y="13677"/>
                  </a:lnTo>
                  <a:lnTo>
                    <a:pt x="6809" y="15120"/>
                  </a:lnTo>
                  <a:lnTo>
                    <a:pt x="6883" y="14403"/>
                  </a:lnTo>
                  <a:lnTo>
                    <a:pt x="7542" y="14403"/>
                  </a:lnTo>
                  <a:lnTo>
                    <a:pt x="7468" y="13677"/>
                  </a:lnTo>
                  <a:lnTo>
                    <a:pt x="7542" y="12243"/>
                  </a:lnTo>
                  <a:lnTo>
                    <a:pt x="7615" y="12960"/>
                  </a:lnTo>
                  <a:lnTo>
                    <a:pt x="7615" y="13677"/>
                  </a:lnTo>
                  <a:lnTo>
                    <a:pt x="7688" y="14403"/>
                  </a:lnTo>
                  <a:lnTo>
                    <a:pt x="7835" y="15120"/>
                  </a:lnTo>
                  <a:lnTo>
                    <a:pt x="8274" y="13677"/>
                  </a:lnTo>
                  <a:lnTo>
                    <a:pt x="8567" y="11517"/>
                  </a:lnTo>
                  <a:lnTo>
                    <a:pt x="8640" y="12960"/>
                  </a:lnTo>
                  <a:lnTo>
                    <a:pt x="8786" y="12960"/>
                  </a:lnTo>
                  <a:lnTo>
                    <a:pt x="8933" y="12243"/>
                  </a:lnTo>
                  <a:lnTo>
                    <a:pt x="9006" y="10800"/>
                  </a:lnTo>
                  <a:lnTo>
                    <a:pt x="9299" y="12243"/>
                  </a:lnTo>
                  <a:lnTo>
                    <a:pt x="9665" y="12960"/>
                  </a:lnTo>
                  <a:lnTo>
                    <a:pt x="9812" y="11517"/>
                  </a:lnTo>
                  <a:lnTo>
                    <a:pt x="9812" y="12960"/>
                  </a:lnTo>
                  <a:lnTo>
                    <a:pt x="10031" y="11517"/>
                  </a:lnTo>
                  <a:lnTo>
                    <a:pt x="10251" y="11517"/>
                  </a:lnTo>
                  <a:lnTo>
                    <a:pt x="10910" y="12960"/>
                  </a:lnTo>
                  <a:lnTo>
                    <a:pt x="11202" y="13677"/>
                  </a:lnTo>
                  <a:lnTo>
                    <a:pt x="11496" y="13677"/>
                  </a:lnTo>
                  <a:lnTo>
                    <a:pt x="11715" y="12960"/>
                  </a:lnTo>
                  <a:lnTo>
                    <a:pt x="11935" y="11517"/>
                  </a:lnTo>
                  <a:lnTo>
                    <a:pt x="12008" y="10800"/>
                  </a:lnTo>
                  <a:lnTo>
                    <a:pt x="12008" y="12960"/>
                  </a:lnTo>
                  <a:lnTo>
                    <a:pt x="12741" y="11517"/>
                  </a:lnTo>
                  <a:lnTo>
                    <a:pt x="12741" y="12243"/>
                  </a:lnTo>
                  <a:lnTo>
                    <a:pt x="12814" y="12243"/>
                  </a:lnTo>
                  <a:lnTo>
                    <a:pt x="12887" y="11517"/>
                  </a:lnTo>
                  <a:lnTo>
                    <a:pt x="13692" y="11517"/>
                  </a:lnTo>
                  <a:lnTo>
                    <a:pt x="13765" y="12243"/>
                  </a:lnTo>
                  <a:lnTo>
                    <a:pt x="13839" y="12243"/>
                  </a:lnTo>
                  <a:lnTo>
                    <a:pt x="14278" y="11517"/>
                  </a:lnTo>
                  <a:lnTo>
                    <a:pt x="14791" y="10083"/>
                  </a:lnTo>
                  <a:lnTo>
                    <a:pt x="14571" y="12243"/>
                  </a:lnTo>
                  <a:lnTo>
                    <a:pt x="14864" y="10083"/>
                  </a:lnTo>
                  <a:lnTo>
                    <a:pt x="15010" y="10083"/>
                  </a:lnTo>
                  <a:lnTo>
                    <a:pt x="15010" y="11517"/>
                  </a:lnTo>
                  <a:lnTo>
                    <a:pt x="15157" y="10800"/>
                  </a:lnTo>
                  <a:lnTo>
                    <a:pt x="15450" y="10800"/>
                  </a:lnTo>
                  <a:lnTo>
                    <a:pt x="15523" y="10083"/>
                  </a:lnTo>
                  <a:lnTo>
                    <a:pt x="15596" y="7197"/>
                  </a:lnTo>
                  <a:lnTo>
                    <a:pt x="15596" y="8640"/>
                  </a:lnTo>
                  <a:lnTo>
                    <a:pt x="15669" y="9357"/>
                  </a:lnTo>
                  <a:lnTo>
                    <a:pt x="15669" y="10800"/>
                  </a:lnTo>
                  <a:lnTo>
                    <a:pt x="15742" y="10083"/>
                  </a:lnTo>
                  <a:lnTo>
                    <a:pt x="15816" y="10083"/>
                  </a:lnTo>
                  <a:lnTo>
                    <a:pt x="15816" y="10800"/>
                  </a:lnTo>
                  <a:lnTo>
                    <a:pt x="16036" y="9357"/>
                  </a:lnTo>
                  <a:lnTo>
                    <a:pt x="16255" y="8640"/>
                  </a:lnTo>
                  <a:lnTo>
                    <a:pt x="16328" y="8640"/>
                  </a:lnTo>
                  <a:lnTo>
                    <a:pt x="16401" y="10800"/>
                  </a:lnTo>
                  <a:lnTo>
                    <a:pt x="16768" y="9357"/>
                  </a:lnTo>
                  <a:lnTo>
                    <a:pt x="16695" y="7923"/>
                  </a:lnTo>
                  <a:lnTo>
                    <a:pt x="16695" y="7197"/>
                  </a:lnTo>
                  <a:lnTo>
                    <a:pt x="16841" y="7197"/>
                  </a:lnTo>
                  <a:lnTo>
                    <a:pt x="16768" y="7923"/>
                  </a:lnTo>
                  <a:lnTo>
                    <a:pt x="17061" y="7923"/>
                  </a:lnTo>
                  <a:lnTo>
                    <a:pt x="16987" y="9357"/>
                  </a:lnTo>
                  <a:lnTo>
                    <a:pt x="17207" y="7923"/>
                  </a:lnTo>
                  <a:lnTo>
                    <a:pt x="17281" y="9357"/>
                  </a:lnTo>
                  <a:lnTo>
                    <a:pt x="17281" y="7923"/>
                  </a:lnTo>
                  <a:lnTo>
                    <a:pt x="17500" y="7923"/>
                  </a:lnTo>
                  <a:lnTo>
                    <a:pt x="17573" y="10083"/>
                  </a:lnTo>
                  <a:lnTo>
                    <a:pt x="17866" y="9357"/>
                  </a:lnTo>
                  <a:lnTo>
                    <a:pt x="18013" y="8640"/>
                  </a:lnTo>
                  <a:lnTo>
                    <a:pt x="18086" y="7923"/>
                  </a:lnTo>
                  <a:lnTo>
                    <a:pt x="18159" y="8640"/>
                  </a:lnTo>
                  <a:lnTo>
                    <a:pt x="18159" y="9357"/>
                  </a:lnTo>
                  <a:lnTo>
                    <a:pt x="18379" y="9357"/>
                  </a:lnTo>
                  <a:lnTo>
                    <a:pt x="18525" y="8640"/>
                  </a:lnTo>
                  <a:lnTo>
                    <a:pt x="18672" y="9357"/>
                  </a:lnTo>
                  <a:lnTo>
                    <a:pt x="18818" y="9357"/>
                  </a:lnTo>
                  <a:lnTo>
                    <a:pt x="18818" y="8640"/>
                  </a:lnTo>
                  <a:lnTo>
                    <a:pt x="19038" y="9357"/>
                  </a:lnTo>
                  <a:lnTo>
                    <a:pt x="19330" y="10083"/>
                  </a:lnTo>
                  <a:lnTo>
                    <a:pt x="19542" y="7991"/>
                  </a:lnTo>
                  <a:lnTo>
                    <a:pt x="19477" y="8640"/>
                  </a:lnTo>
                  <a:lnTo>
                    <a:pt x="19550" y="9357"/>
                  </a:lnTo>
                  <a:lnTo>
                    <a:pt x="19550" y="8640"/>
                  </a:lnTo>
                  <a:lnTo>
                    <a:pt x="19697" y="7197"/>
                  </a:lnTo>
                  <a:lnTo>
                    <a:pt x="19770" y="7197"/>
                  </a:lnTo>
                  <a:lnTo>
                    <a:pt x="19770" y="8640"/>
                  </a:lnTo>
                  <a:lnTo>
                    <a:pt x="19843" y="7923"/>
                  </a:lnTo>
                  <a:lnTo>
                    <a:pt x="19916" y="7923"/>
                  </a:lnTo>
                  <a:lnTo>
                    <a:pt x="19843" y="8640"/>
                  </a:lnTo>
                  <a:lnTo>
                    <a:pt x="19916" y="9357"/>
                  </a:lnTo>
                  <a:lnTo>
                    <a:pt x="20062" y="10083"/>
                  </a:lnTo>
                  <a:lnTo>
                    <a:pt x="20136" y="8640"/>
                  </a:lnTo>
                  <a:lnTo>
                    <a:pt x="20282" y="7923"/>
                  </a:lnTo>
                  <a:lnTo>
                    <a:pt x="20209" y="9357"/>
                  </a:lnTo>
                  <a:lnTo>
                    <a:pt x="20282" y="10083"/>
                  </a:lnTo>
                  <a:lnTo>
                    <a:pt x="20429" y="10800"/>
                  </a:lnTo>
                  <a:lnTo>
                    <a:pt x="20502" y="10800"/>
                  </a:lnTo>
                  <a:lnTo>
                    <a:pt x="20868" y="9357"/>
                  </a:lnTo>
                  <a:lnTo>
                    <a:pt x="21161" y="7197"/>
                  </a:lnTo>
                  <a:lnTo>
                    <a:pt x="21088" y="7197"/>
                  </a:lnTo>
                  <a:lnTo>
                    <a:pt x="21161" y="6480"/>
                  </a:lnTo>
                  <a:lnTo>
                    <a:pt x="20941" y="5763"/>
                  </a:lnTo>
                  <a:lnTo>
                    <a:pt x="20868" y="7197"/>
                  </a:lnTo>
                  <a:lnTo>
                    <a:pt x="20795" y="8640"/>
                  </a:lnTo>
                  <a:lnTo>
                    <a:pt x="20795" y="5037"/>
                  </a:lnTo>
                  <a:lnTo>
                    <a:pt x="20648" y="7197"/>
                  </a:lnTo>
                  <a:lnTo>
                    <a:pt x="20575" y="6480"/>
                  </a:lnTo>
                  <a:lnTo>
                    <a:pt x="20502" y="5763"/>
                  </a:lnTo>
                  <a:lnTo>
                    <a:pt x="20429" y="7197"/>
                  </a:lnTo>
                  <a:lnTo>
                    <a:pt x="20356" y="5037"/>
                  </a:lnTo>
                  <a:lnTo>
                    <a:pt x="20209" y="5763"/>
                  </a:lnTo>
                  <a:lnTo>
                    <a:pt x="20062" y="5037"/>
                  </a:lnTo>
                  <a:lnTo>
                    <a:pt x="19697" y="4320"/>
                  </a:lnTo>
                  <a:lnTo>
                    <a:pt x="19623" y="5037"/>
                  </a:lnTo>
                  <a:lnTo>
                    <a:pt x="19477" y="5763"/>
                  </a:lnTo>
                  <a:lnTo>
                    <a:pt x="19550" y="3603"/>
                  </a:lnTo>
                  <a:lnTo>
                    <a:pt x="19403" y="5037"/>
                  </a:lnTo>
                  <a:lnTo>
                    <a:pt x="19477" y="3603"/>
                  </a:lnTo>
                  <a:lnTo>
                    <a:pt x="19330" y="4320"/>
                  </a:lnTo>
                  <a:lnTo>
                    <a:pt x="19184" y="4320"/>
                  </a:lnTo>
                  <a:lnTo>
                    <a:pt x="19184" y="5763"/>
                  </a:lnTo>
                  <a:lnTo>
                    <a:pt x="19111" y="7923"/>
                  </a:lnTo>
                  <a:lnTo>
                    <a:pt x="19111" y="6480"/>
                  </a:lnTo>
                  <a:lnTo>
                    <a:pt x="19184" y="5037"/>
                  </a:lnTo>
                  <a:lnTo>
                    <a:pt x="19111" y="5763"/>
                  </a:lnTo>
                  <a:lnTo>
                    <a:pt x="19111" y="5037"/>
                  </a:lnTo>
                  <a:lnTo>
                    <a:pt x="19038" y="3603"/>
                  </a:lnTo>
                  <a:lnTo>
                    <a:pt x="19038" y="5037"/>
                  </a:lnTo>
                  <a:lnTo>
                    <a:pt x="18964" y="4320"/>
                  </a:lnTo>
                  <a:lnTo>
                    <a:pt x="18891" y="2877"/>
                  </a:lnTo>
                  <a:lnTo>
                    <a:pt x="18818" y="4320"/>
                  </a:lnTo>
                  <a:lnTo>
                    <a:pt x="18599" y="4320"/>
                  </a:lnTo>
                  <a:lnTo>
                    <a:pt x="18159" y="5037"/>
                  </a:lnTo>
                  <a:lnTo>
                    <a:pt x="17940" y="5037"/>
                  </a:lnTo>
                  <a:lnTo>
                    <a:pt x="17793" y="4320"/>
                  </a:lnTo>
                  <a:lnTo>
                    <a:pt x="17793" y="3603"/>
                  </a:lnTo>
                  <a:lnTo>
                    <a:pt x="17866" y="3603"/>
                  </a:lnTo>
                  <a:lnTo>
                    <a:pt x="17573" y="2877"/>
                  </a:lnTo>
                  <a:lnTo>
                    <a:pt x="17646" y="3603"/>
                  </a:lnTo>
                  <a:lnTo>
                    <a:pt x="17500" y="3603"/>
                  </a:lnTo>
                  <a:lnTo>
                    <a:pt x="17573" y="2160"/>
                  </a:lnTo>
                  <a:lnTo>
                    <a:pt x="17500" y="1443"/>
                  </a:lnTo>
                  <a:lnTo>
                    <a:pt x="17427" y="1443"/>
                  </a:lnTo>
                  <a:lnTo>
                    <a:pt x="17354" y="2160"/>
                  </a:lnTo>
                  <a:lnTo>
                    <a:pt x="17207" y="2877"/>
                  </a:lnTo>
                  <a:lnTo>
                    <a:pt x="17134" y="2160"/>
                  </a:lnTo>
                  <a:lnTo>
                    <a:pt x="17207" y="3603"/>
                  </a:lnTo>
                  <a:lnTo>
                    <a:pt x="16987" y="1443"/>
                  </a:lnTo>
                  <a:lnTo>
                    <a:pt x="16914" y="1443"/>
                  </a:lnTo>
                  <a:lnTo>
                    <a:pt x="16841" y="2877"/>
                  </a:lnTo>
                  <a:lnTo>
                    <a:pt x="16768" y="5763"/>
                  </a:lnTo>
                  <a:lnTo>
                    <a:pt x="16621" y="5037"/>
                  </a:lnTo>
                  <a:lnTo>
                    <a:pt x="16695" y="3603"/>
                  </a:lnTo>
                  <a:lnTo>
                    <a:pt x="16768" y="2160"/>
                  </a:lnTo>
                  <a:lnTo>
                    <a:pt x="16621" y="2160"/>
                  </a:lnTo>
                  <a:lnTo>
                    <a:pt x="16621" y="1443"/>
                  </a:lnTo>
                  <a:lnTo>
                    <a:pt x="16475" y="2877"/>
                  </a:lnTo>
                  <a:lnTo>
                    <a:pt x="16255" y="4320"/>
                  </a:lnTo>
                  <a:lnTo>
                    <a:pt x="15962" y="0"/>
                  </a:lnTo>
                  <a:lnTo>
                    <a:pt x="15889" y="717"/>
                  </a:lnTo>
                  <a:lnTo>
                    <a:pt x="15889" y="2877"/>
                  </a:lnTo>
                  <a:lnTo>
                    <a:pt x="15742" y="2160"/>
                  </a:lnTo>
                  <a:lnTo>
                    <a:pt x="15742" y="1443"/>
                  </a:lnTo>
                  <a:lnTo>
                    <a:pt x="15816" y="717"/>
                  </a:lnTo>
                  <a:lnTo>
                    <a:pt x="15742"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184" name="Shape 214"/>
            <p:cNvSpPr/>
            <p:nvPr/>
          </p:nvSpPr>
          <p:spPr>
            <a:xfrm>
              <a:off x="802884" y="-1"/>
              <a:ext cx="94287" cy="210346"/>
            </a:xfrm>
            <a:custGeom>
              <a:avLst/>
              <a:gdLst/>
              <a:ahLst/>
              <a:cxnLst>
                <a:cxn ang="0">
                  <a:pos x="wd2" y="hd2"/>
                </a:cxn>
                <a:cxn ang="5400000">
                  <a:pos x="wd2" y="hd2"/>
                </a:cxn>
                <a:cxn ang="10800000">
                  <a:pos x="wd2" y="hd2"/>
                </a:cxn>
                <a:cxn ang="16200000">
                  <a:pos x="wd2" y="hd2"/>
                </a:cxn>
              </a:cxnLst>
              <a:rect l="0" t="0" r="r" b="b"/>
              <a:pathLst>
                <a:path w="21600" h="21600" extrusionOk="0">
                  <a:moveTo>
                    <a:pt x="17337" y="15857"/>
                  </a:moveTo>
                  <a:lnTo>
                    <a:pt x="17337" y="16086"/>
                  </a:lnTo>
                  <a:lnTo>
                    <a:pt x="17620" y="16086"/>
                  </a:lnTo>
                  <a:lnTo>
                    <a:pt x="17337" y="15857"/>
                  </a:lnTo>
                  <a:close/>
                  <a:moveTo>
                    <a:pt x="6820" y="19303"/>
                  </a:moveTo>
                  <a:lnTo>
                    <a:pt x="6781" y="19401"/>
                  </a:lnTo>
                  <a:lnTo>
                    <a:pt x="6878" y="19371"/>
                  </a:lnTo>
                  <a:lnTo>
                    <a:pt x="6820" y="19303"/>
                  </a:lnTo>
                  <a:close/>
                  <a:moveTo>
                    <a:pt x="1705" y="0"/>
                  </a:moveTo>
                  <a:lnTo>
                    <a:pt x="853" y="460"/>
                  </a:lnTo>
                  <a:lnTo>
                    <a:pt x="283" y="1150"/>
                  </a:lnTo>
                  <a:lnTo>
                    <a:pt x="0" y="1839"/>
                  </a:lnTo>
                  <a:lnTo>
                    <a:pt x="283" y="2528"/>
                  </a:lnTo>
                  <a:lnTo>
                    <a:pt x="569" y="2989"/>
                  </a:lnTo>
                  <a:lnTo>
                    <a:pt x="1422" y="3447"/>
                  </a:lnTo>
                  <a:lnTo>
                    <a:pt x="2558" y="3218"/>
                  </a:lnTo>
                  <a:lnTo>
                    <a:pt x="1988" y="3907"/>
                  </a:lnTo>
                  <a:lnTo>
                    <a:pt x="2274" y="3907"/>
                  </a:lnTo>
                  <a:lnTo>
                    <a:pt x="1988" y="4367"/>
                  </a:lnTo>
                  <a:lnTo>
                    <a:pt x="1988" y="4596"/>
                  </a:lnTo>
                  <a:lnTo>
                    <a:pt x="2274" y="4367"/>
                  </a:lnTo>
                  <a:lnTo>
                    <a:pt x="4546" y="3907"/>
                  </a:lnTo>
                  <a:lnTo>
                    <a:pt x="3410" y="5057"/>
                  </a:lnTo>
                  <a:lnTo>
                    <a:pt x="3980" y="5975"/>
                  </a:lnTo>
                  <a:lnTo>
                    <a:pt x="5685" y="6893"/>
                  </a:lnTo>
                  <a:lnTo>
                    <a:pt x="10231" y="9192"/>
                  </a:lnTo>
                  <a:lnTo>
                    <a:pt x="15063" y="11260"/>
                  </a:lnTo>
                  <a:lnTo>
                    <a:pt x="17904" y="12410"/>
                  </a:lnTo>
                  <a:lnTo>
                    <a:pt x="16198" y="13099"/>
                  </a:lnTo>
                  <a:lnTo>
                    <a:pt x="16198" y="12868"/>
                  </a:lnTo>
                  <a:lnTo>
                    <a:pt x="15063" y="13789"/>
                  </a:lnTo>
                  <a:lnTo>
                    <a:pt x="13924" y="14478"/>
                  </a:lnTo>
                  <a:lnTo>
                    <a:pt x="13358" y="15396"/>
                  </a:lnTo>
                  <a:lnTo>
                    <a:pt x="13071" y="15857"/>
                  </a:lnTo>
                  <a:lnTo>
                    <a:pt x="13358" y="16314"/>
                  </a:lnTo>
                  <a:lnTo>
                    <a:pt x="12788" y="15625"/>
                  </a:lnTo>
                  <a:lnTo>
                    <a:pt x="12219" y="15396"/>
                  </a:lnTo>
                  <a:lnTo>
                    <a:pt x="11936" y="15625"/>
                  </a:lnTo>
                  <a:lnTo>
                    <a:pt x="11653" y="15857"/>
                  </a:lnTo>
                  <a:lnTo>
                    <a:pt x="11083" y="16775"/>
                  </a:lnTo>
                  <a:lnTo>
                    <a:pt x="11083" y="17235"/>
                  </a:lnTo>
                  <a:lnTo>
                    <a:pt x="11366" y="17235"/>
                  </a:lnTo>
                  <a:lnTo>
                    <a:pt x="11083" y="17693"/>
                  </a:lnTo>
                  <a:lnTo>
                    <a:pt x="9947" y="18153"/>
                  </a:lnTo>
                  <a:lnTo>
                    <a:pt x="7104" y="19303"/>
                  </a:lnTo>
                  <a:lnTo>
                    <a:pt x="6878" y="19371"/>
                  </a:lnTo>
                  <a:lnTo>
                    <a:pt x="7390" y="19992"/>
                  </a:lnTo>
                  <a:lnTo>
                    <a:pt x="7956" y="20450"/>
                  </a:lnTo>
                  <a:lnTo>
                    <a:pt x="7956" y="20221"/>
                  </a:lnTo>
                  <a:lnTo>
                    <a:pt x="8242" y="20450"/>
                  </a:lnTo>
                  <a:lnTo>
                    <a:pt x="8526" y="19761"/>
                  </a:lnTo>
                  <a:lnTo>
                    <a:pt x="8809" y="19303"/>
                  </a:lnTo>
                  <a:lnTo>
                    <a:pt x="9095" y="19072"/>
                  </a:lnTo>
                  <a:lnTo>
                    <a:pt x="10231" y="19072"/>
                  </a:lnTo>
                  <a:lnTo>
                    <a:pt x="11083" y="18843"/>
                  </a:lnTo>
                  <a:lnTo>
                    <a:pt x="11366" y="18382"/>
                  </a:lnTo>
                  <a:lnTo>
                    <a:pt x="11653" y="17693"/>
                  </a:lnTo>
                  <a:lnTo>
                    <a:pt x="13924" y="18614"/>
                  </a:lnTo>
                  <a:lnTo>
                    <a:pt x="14777" y="17924"/>
                  </a:lnTo>
                  <a:lnTo>
                    <a:pt x="15632" y="17464"/>
                  </a:lnTo>
                  <a:lnTo>
                    <a:pt x="15346" y="17235"/>
                  </a:lnTo>
                  <a:lnTo>
                    <a:pt x="14777" y="16546"/>
                  </a:lnTo>
                  <a:lnTo>
                    <a:pt x="15346" y="16775"/>
                  </a:lnTo>
                  <a:lnTo>
                    <a:pt x="16198" y="16546"/>
                  </a:lnTo>
                  <a:lnTo>
                    <a:pt x="17337" y="15857"/>
                  </a:lnTo>
                  <a:lnTo>
                    <a:pt x="19042" y="14936"/>
                  </a:lnTo>
                  <a:lnTo>
                    <a:pt x="20178" y="13557"/>
                  </a:lnTo>
                  <a:lnTo>
                    <a:pt x="21600" y="12410"/>
                  </a:lnTo>
                  <a:lnTo>
                    <a:pt x="21314" y="11489"/>
                  </a:lnTo>
                  <a:lnTo>
                    <a:pt x="21031" y="10800"/>
                  </a:lnTo>
                  <a:lnTo>
                    <a:pt x="19895" y="9653"/>
                  </a:lnTo>
                  <a:lnTo>
                    <a:pt x="18473" y="8503"/>
                  </a:lnTo>
                  <a:lnTo>
                    <a:pt x="16768" y="7582"/>
                  </a:lnTo>
                  <a:lnTo>
                    <a:pt x="13071" y="6204"/>
                  </a:lnTo>
                  <a:lnTo>
                    <a:pt x="9661" y="4596"/>
                  </a:lnTo>
                  <a:lnTo>
                    <a:pt x="8809" y="4136"/>
                  </a:lnTo>
                  <a:lnTo>
                    <a:pt x="8809" y="3678"/>
                  </a:lnTo>
                  <a:lnTo>
                    <a:pt x="8242" y="4136"/>
                  </a:lnTo>
                  <a:lnTo>
                    <a:pt x="7956" y="4136"/>
                  </a:lnTo>
                  <a:lnTo>
                    <a:pt x="7956" y="3447"/>
                  </a:lnTo>
                  <a:lnTo>
                    <a:pt x="7390" y="3907"/>
                  </a:lnTo>
                  <a:lnTo>
                    <a:pt x="7390" y="4136"/>
                  </a:lnTo>
                  <a:lnTo>
                    <a:pt x="6820" y="4596"/>
                  </a:lnTo>
                  <a:lnTo>
                    <a:pt x="6820" y="3907"/>
                  </a:lnTo>
                  <a:lnTo>
                    <a:pt x="6537" y="3447"/>
                  </a:lnTo>
                  <a:lnTo>
                    <a:pt x="4832" y="2299"/>
                  </a:lnTo>
                  <a:lnTo>
                    <a:pt x="3693" y="1839"/>
                  </a:lnTo>
                  <a:lnTo>
                    <a:pt x="3127" y="1150"/>
                  </a:lnTo>
                  <a:lnTo>
                    <a:pt x="2558" y="689"/>
                  </a:lnTo>
                  <a:lnTo>
                    <a:pt x="2841" y="0"/>
                  </a:lnTo>
                  <a:close/>
                  <a:moveTo>
                    <a:pt x="6781" y="19401"/>
                  </a:moveTo>
                  <a:lnTo>
                    <a:pt x="2558" y="20682"/>
                  </a:lnTo>
                  <a:lnTo>
                    <a:pt x="2274" y="20682"/>
                  </a:lnTo>
                  <a:lnTo>
                    <a:pt x="2274" y="21371"/>
                  </a:lnTo>
                  <a:lnTo>
                    <a:pt x="2841" y="21600"/>
                  </a:lnTo>
                  <a:lnTo>
                    <a:pt x="3410" y="21600"/>
                  </a:lnTo>
                  <a:lnTo>
                    <a:pt x="4832" y="21371"/>
                  </a:lnTo>
                  <a:lnTo>
                    <a:pt x="5398" y="21140"/>
                  </a:lnTo>
                  <a:lnTo>
                    <a:pt x="6251" y="20682"/>
                  </a:lnTo>
                  <a:lnTo>
                    <a:pt x="6537" y="19992"/>
                  </a:lnTo>
                  <a:lnTo>
                    <a:pt x="6781" y="19401"/>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88" name="Shape 212"/>
          <p:cNvGrpSpPr/>
          <p:nvPr/>
        </p:nvGrpSpPr>
        <p:grpSpPr>
          <a:xfrm>
            <a:off x="4965143" y="2218631"/>
            <a:ext cx="897142" cy="210346"/>
            <a:chOff x="30" y="0"/>
            <a:chExt cx="897140" cy="210344"/>
          </a:xfrm>
        </p:grpSpPr>
        <p:sp>
          <p:nvSpPr>
            <p:cNvPr id="186" name="Shape 213"/>
            <p:cNvSpPr/>
            <p:nvPr/>
          </p:nvSpPr>
          <p:spPr>
            <a:xfrm>
              <a:off x="30" y="82501"/>
              <a:ext cx="842696" cy="92956"/>
            </a:xfrm>
            <a:custGeom>
              <a:avLst/>
              <a:gdLst/>
              <a:ahLst/>
              <a:cxnLst>
                <a:cxn ang="0">
                  <a:pos x="wd2" y="hd2"/>
                </a:cxn>
                <a:cxn ang="5400000">
                  <a:pos x="wd2" y="hd2"/>
                </a:cxn>
                <a:cxn ang="10800000">
                  <a:pos x="wd2" y="hd2"/>
                </a:cxn>
                <a:cxn ang="16200000">
                  <a:pos x="wd2" y="hd2"/>
                </a:cxn>
              </a:cxnLst>
              <a:rect l="0" t="0" r="r" b="b"/>
              <a:pathLst>
                <a:path w="21600" h="21600" extrusionOk="0">
                  <a:moveTo>
                    <a:pt x="21161" y="7197"/>
                  </a:moveTo>
                  <a:lnTo>
                    <a:pt x="21234" y="8281"/>
                  </a:lnTo>
                  <a:lnTo>
                    <a:pt x="21234" y="7197"/>
                  </a:lnTo>
                  <a:close/>
                  <a:moveTo>
                    <a:pt x="21234" y="8281"/>
                  </a:moveTo>
                  <a:lnTo>
                    <a:pt x="21234" y="8640"/>
                  </a:lnTo>
                  <a:lnTo>
                    <a:pt x="21245" y="8434"/>
                  </a:lnTo>
                  <a:lnTo>
                    <a:pt x="21234" y="8281"/>
                  </a:lnTo>
                  <a:close/>
                  <a:moveTo>
                    <a:pt x="21307" y="7197"/>
                  </a:moveTo>
                  <a:lnTo>
                    <a:pt x="21245" y="8434"/>
                  </a:lnTo>
                  <a:lnTo>
                    <a:pt x="21307" y="9357"/>
                  </a:lnTo>
                  <a:lnTo>
                    <a:pt x="21307" y="7197"/>
                  </a:lnTo>
                  <a:close/>
                  <a:moveTo>
                    <a:pt x="21454" y="7923"/>
                  </a:moveTo>
                  <a:lnTo>
                    <a:pt x="21307" y="9357"/>
                  </a:lnTo>
                  <a:lnTo>
                    <a:pt x="21307" y="10800"/>
                  </a:lnTo>
                  <a:lnTo>
                    <a:pt x="21600" y="10800"/>
                  </a:lnTo>
                  <a:lnTo>
                    <a:pt x="21600" y="9357"/>
                  </a:lnTo>
                  <a:lnTo>
                    <a:pt x="21527" y="10083"/>
                  </a:lnTo>
                  <a:lnTo>
                    <a:pt x="21527" y="8640"/>
                  </a:lnTo>
                  <a:lnTo>
                    <a:pt x="21454" y="7923"/>
                  </a:lnTo>
                  <a:close/>
                  <a:moveTo>
                    <a:pt x="15669" y="0"/>
                  </a:moveTo>
                  <a:lnTo>
                    <a:pt x="15596" y="1443"/>
                  </a:lnTo>
                  <a:lnTo>
                    <a:pt x="15523" y="717"/>
                  </a:lnTo>
                  <a:lnTo>
                    <a:pt x="15377" y="3603"/>
                  </a:lnTo>
                  <a:lnTo>
                    <a:pt x="15157" y="2160"/>
                  </a:lnTo>
                  <a:lnTo>
                    <a:pt x="15010" y="717"/>
                  </a:lnTo>
                  <a:lnTo>
                    <a:pt x="14937" y="717"/>
                  </a:lnTo>
                  <a:lnTo>
                    <a:pt x="14937" y="1443"/>
                  </a:lnTo>
                  <a:lnTo>
                    <a:pt x="14864" y="2877"/>
                  </a:lnTo>
                  <a:lnTo>
                    <a:pt x="15083" y="1443"/>
                  </a:lnTo>
                  <a:lnTo>
                    <a:pt x="14937" y="3603"/>
                  </a:lnTo>
                  <a:lnTo>
                    <a:pt x="15083" y="2877"/>
                  </a:lnTo>
                  <a:lnTo>
                    <a:pt x="15083" y="4320"/>
                  </a:lnTo>
                  <a:lnTo>
                    <a:pt x="14864" y="4320"/>
                  </a:lnTo>
                  <a:lnTo>
                    <a:pt x="14864" y="1443"/>
                  </a:lnTo>
                  <a:lnTo>
                    <a:pt x="14791" y="717"/>
                  </a:lnTo>
                  <a:lnTo>
                    <a:pt x="14718" y="717"/>
                  </a:lnTo>
                  <a:lnTo>
                    <a:pt x="14571" y="2160"/>
                  </a:lnTo>
                  <a:lnTo>
                    <a:pt x="14498" y="3603"/>
                  </a:lnTo>
                  <a:lnTo>
                    <a:pt x="14424" y="2877"/>
                  </a:lnTo>
                  <a:lnTo>
                    <a:pt x="14351" y="1443"/>
                  </a:lnTo>
                  <a:lnTo>
                    <a:pt x="14278" y="2877"/>
                  </a:lnTo>
                  <a:lnTo>
                    <a:pt x="13912" y="4320"/>
                  </a:lnTo>
                  <a:lnTo>
                    <a:pt x="13985" y="2160"/>
                  </a:lnTo>
                  <a:lnTo>
                    <a:pt x="13839" y="2877"/>
                  </a:lnTo>
                  <a:lnTo>
                    <a:pt x="13692" y="4320"/>
                  </a:lnTo>
                  <a:lnTo>
                    <a:pt x="13692" y="5037"/>
                  </a:lnTo>
                  <a:lnTo>
                    <a:pt x="13546" y="4320"/>
                  </a:lnTo>
                  <a:lnTo>
                    <a:pt x="13326" y="3603"/>
                  </a:lnTo>
                  <a:lnTo>
                    <a:pt x="12960" y="3603"/>
                  </a:lnTo>
                  <a:lnTo>
                    <a:pt x="12960" y="4320"/>
                  </a:lnTo>
                  <a:lnTo>
                    <a:pt x="12887" y="5037"/>
                  </a:lnTo>
                  <a:lnTo>
                    <a:pt x="12741" y="2877"/>
                  </a:lnTo>
                  <a:lnTo>
                    <a:pt x="12594" y="2877"/>
                  </a:lnTo>
                  <a:lnTo>
                    <a:pt x="12155" y="5037"/>
                  </a:lnTo>
                  <a:lnTo>
                    <a:pt x="12155" y="3603"/>
                  </a:lnTo>
                  <a:lnTo>
                    <a:pt x="12082" y="5763"/>
                  </a:lnTo>
                  <a:lnTo>
                    <a:pt x="11935" y="3603"/>
                  </a:lnTo>
                  <a:lnTo>
                    <a:pt x="12082" y="3603"/>
                  </a:lnTo>
                  <a:lnTo>
                    <a:pt x="12008" y="2877"/>
                  </a:lnTo>
                  <a:lnTo>
                    <a:pt x="11935" y="2877"/>
                  </a:lnTo>
                  <a:lnTo>
                    <a:pt x="11788" y="3603"/>
                  </a:lnTo>
                  <a:lnTo>
                    <a:pt x="11642" y="5763"/>
                  </a:lnTo>
                  <a:lnTo>
                    <a:pt x="11569" y="5037"/>
                  </a:lnTo>
                  <a:lnTo>
                    <a:pt x="11496" y="3603"/>
                  </a:lnTo>
                  <a:lnTo>
                    <a:pt x="11276" y="5763"/>
                  </a:lnTo>
                  <a:lnTo>
                    <a:pt x="11349" y="4320"/>
                  </a:lnTo>
                  <a:lnTo>
                    <a:pt x="11276" y="5037"/>
                  </a:lnTo>
                  <a:lnTo>
                    <a:pt x="11129" y="5763"/>
                  </a:lnTo>
                  <a:lnTo>
                    <a:pt x="11129" y="4320"/>
                  </a:lnTo>
                  <a:lnTo>
                    <a:pt x="11057" y="3603"/>
                  </a:lnTo>
                  <a:lnTo>
                    <a:pt x="10837" y="2877"/>
                  </a:lnTo>
                  <a:lnTo>
                    <a:pt x="10543" y="2160"/>
                  </a:lnTo>
                  <a:lnTo>
                    <a:pt x="10324" y="2160"/>
                  </a:lnTo>
                  <a:lnTo>
                    <a:pt x="10324" y="3603"/>
                  </a:lnTo>
                  <a:lnTo>
                    <a:pt x="10251" y="3603"/>
                  </a:lnTo>
                  <a:lnTo>
                    <a:pt x="10251" y="5037"/>
                  </a:lnTo>
                  <a:lnTo>
                    <a:pt x="10178" y="5037"/>
                  </a:lnTo>
                  <a:lnTo>
                    <a:pt x="10104" y="4320"/>
                  </a:lnTo>
                  <a:lnTo>
                    <a:pt x="10031" y="2877"/>
                  </a:lnTo>
                  <a:lnTo>
                    <a:pt x="9958" y="717"/>
                  </a:lnTo>
                  <a:lnTo>
                    <a:pt x="9958" y="2877"/>
                  </a:lnTo>
                  <a:lnTo>
                    <a:pt x="9885" y="2877"/>
                  </a:lnTo>
                  <a:lnTo>
                    <a:pt x="9739" y="1443"/>
                  </a:lnTo>
                  <a:lnTo>
                    <a:pt x="9519" y="1443"/>
                  </a:lnTo>
                  <a:lnTo>
                    <a:pt x="9445" y="3603"/>
                  </a:lnTo>
                  <a:lnTo>
                    <a:pt x="9372" y="2877"/>
                  </a:lnTo>
                  <a:lnTo>
                    <a:pt x="9226" y="2160"/>
                  </a:lnTo>
                  <a:lnTo>
                    <a:pt x="8933" y="2877"/>
                  </a:lnTo>
                  <a:lnTo>
                    <a:pt x="8347" y="5037"/>
                  </a:lnTo>
                  <a:lnTo>
                    <a:pt x="8274" y="3603"/>
                  </a:lnTo>
                  <a:lnTo>
                    <a:pt x="8201" y="2877"/>
                  </a:lnTo>
                  <a:lnTo>
                    <a:pt x="7835" y="2877"/>
                  </a:lnTo>
                  <a:lnTo>
                    <a:pt x="7395" y="3603"/>
                  </a:lnTo>
                  <a:lnTo>
                    <a:pt x="7249" y="3603"/>
                  </a:lnTo>
                  <a:lnTo>
                    <a:pt x="7103" y="2877"/>
                  </a:lnTo>
                  <a:lnTo>
                    <a:pt x="7103" y="4320"/>
                  </a:lnTo>
                  <a:lnTo>
                    <a:pt x="6956" y="5037"/>
                  </a:lnTo>
                  <a:lnTo>
                    <a:pt x="6883" y="4320"/>
                  </a:lnTo>
                  <a:lnTo>
                    <a:pt x="6736" y="3603"/>
                  </a:lnTo>
                  <a:lnTo>
                    <a:pt x="6736" y="5763"/>
                  </a:lnTo>
                  <a:lnTo>
                    <a:pt x="6590" y="5037"/>
                  </a:lnTo>
                  <a:lnTo>
                    <a:pt x="6370" y="4320"/>
                  </a:lnTo>
                  <a:lnTo>
                    <a:pt x="6150" y="5037"/>
                  </a:lnTo>
                  <a:lnTo>
                    <a:pt x="6077" y="5763"/>
                  </a:lnTo>
                  <a:lnTo>
                    <a:pt x="5858" y="4320"/>
                  </a:lnTo>
                  <a:lnTo>
                    <a:pt x="5711" y="3603"/>
                  </a:lnTo>
                  <a:lnTo>
                    <a:pt x="5564" y="7197"/>
                  </a:lnTo>
                  <a:lnTo>
                    <a:pt x="5418" y="5037"/>
                  </a:lnTo>
                  <a:lnTo>
                    <a:pt x="5272" y="5037"/>
                  </a:lnTo>
                  <a:lnTo>
                    <a:pt x="5125" y="5763"/>
                  </a:lnTo>
                  <a:lnTo>
                    <a:pt x="5052" y="5037"/>
                  </a:lnTo>
                  <a:lnTo>
                    <a:pt x="4979" y="5763"/>
                  </a:lnTo>
                  <a:lnTo>
                    <a:pt x="4686" y="7197"/>
                  </a:lnTo>
                  <a:lnTo>
                    <a:pt x="4686" y="7923"/>
                  </a:lnTo>
                  <a:lnTo>
                    <a:pt x="4540" y="8640"/>
                  </a:lnTo>
                  <a:lnTo>
                    <a:pt x="4540" y="7923"/>
                  </a:lnTo>
                  <a:lnTo>
                    <a:pt x="4466" y="7923"/>
                  </a:lnTo>
                  <a:lnTo>
                    <a:pt x="4320" y="9357"/>
                  </a:lnTo>
                  <a:lnTo>
                    <a:pt x="4246" y="9357"/>
                  </a:lnTo>
                  <a:lnTo>
                    <a:pt x="4173" y="7923"/>
                  </a:lnTo>
                  <a:lnTo>
                    <a:pt x="4173" y="8640"/>
                  </a:lnTo>
                  <a:lnTo>
                    <a:pt x="4027" y="9357"/>
                  </a:lnTo>
                  <a:lnTo>
                    <a:pt x="3954" y="8640"/>
                  </a:lnTo>
                  <a:lnTo>
                    <a:pt x="3807" y="7923"/>
                  </a:lnTo>
                  <a:lnTo>
                    <a:pt x="4027" y="7923"/>
                  </a:lnTo>
                  <a:lnTo>
                    <a:pt x="3954" y="7197"/>
                  </a:lnTo>
                  <a:lnTo>
                    <a:pt x="3954" y="5763"/>
                  </a:lnTo>
                  <a:lnTo>
                    <a:pt x="3881" y="7197"/>
                  </a:lnTo>
                  <a:lnTo>
                    <a:pt x="3514" y="7197"/>
                  </a:lnTo>
                  <a:lnTo>
                    <a:pt x="3514" y="8640"/>
                  </a:lnTo>
                  <a:lnTo>
                    <a:pt x="3661" y="8640"/>
                  </a:lnTo>
                  <a:lnTo>
                    <a:pt x="3587" y="9357"/>
                  </a:lnTo>
                  <a:lnTo>
                    <a:pt x="3587" y="8640"/>
                  </a:lnTo>
                  <a:lnTo>
                    <a:pt x="3514" y="10800"/>
                  </a:lnTo>
                  <a:lnTo>
                    <a:pt x="3222" y="7923"/>
                  </a:lnTo>
                  <a:lnTo>
                    <a:pt x="3075" y="7923"/>
                  </a:lnTo>
                  <a:lnTo>
                    <a:pt x="2928" y="10800"/>
                  </a:lnTo>
                  <a:lnTo>
                    <a:pt x="2928" y="9357"/>
                  </a:lnTo>
                  <a:lnTo>
                    <a:pt x="2856" y="10083"/>
                  </a:lnTo>
                  <a:lnTo>
                    <a:pt x="2783" y="11517"/>
                  </a:lnTo>
                  <a:lnTo>
                    <a:pt x="2489" y="10800"/>
                  </a:lnTo>
                  <a:lnTo>
                    <a:pt x="1904" y="10800"/>
                  </a:lnTo>
                  <a:lnTo>
                    <a:pt x="1391" y="11517"/>
                  </a:lnTo>
                  <a:lnTo>
                    <a:pt x="1171" y="12243"/>
                  </a:lnTo>
                  <a:lnTo>
                    <a:pt x="1025" y="12960"/>
                  </a:lnTo>
                  <a:lnTo>
                    <a:pt x="1025" y="12243"/>
                  </a:lnTo>
                  <a:lnTo>
                    <a:pt x="585" y="13677"/>
                  </a:lnTo>
                  <a:lnTo>
                    <a:pt x="439" y="13677"/>
                  </a:lnTo>
                  <a:lnTo>
                    <a:pt x="293" y="14403"/>
                  </a:lnTo>
                  <a:lnTo>
                    <a:pt x="220" y="12960"/>
                  </a:lnTo>
                  <a:lnTo>
                    <a:pt x="73" y="12243"/>
                  </a:lnTo>
                  <a:lnTo>
                    <a:pt x="0" y="13677"/>
                  </a:lnTo>
                  <a:lnTo>
                    <a:pt x="0" y="15837"/>
                  </a:lnTo>
                  <a:lnTo>
                    <a:pt x="73" y="19440"/>
                  </a:lnTo>
                  <a:lnTo>
                    <a:pt x="146" y="21600"/>
                  </a:lnTo>
                  <a:lnTo>
                    <a:pt x="220" y="20883"/>
                  </a:lnTo>
                  <a:lnTo>
                    <a:pt x="366" y="21600"/>
                  </a:lnTo>
                  <a:lnTo>
                    <a:pt x="439" y="19440"/>
                  </a:lnTo>
                  <a:lnTo>
                    <a:pt x="512" y="20157"/>
                  </a:lnTo>
                  <a:lnTo>
                    <a:pt x="512" y="20883"/>
                  </a:lnTo>
                  <a:lnTo>
                    <a:pt x="585" y="20157"/>
                  </a:lnTo>
                  <a:lnTo>
                    <a:pt x="732" y="19440"/>
                  </a:lnTo>
                  <a:lnTo>
                    <a:pt x="952" y="19440"/>
                  </a:lnTo>
                  <a:lnTo>
                    <a:pt x="952" y="20157"/>
                  </a:lnTo>
                  <a:lnTo>
                    <a:pt x="1025" y="20883"/>
                  </a:lnTo>
                  <a:lnTo>
                    <a:pt x="1098" y="21600"/>
                  </a:lnTo>
                  <a:lnTo>
                    <a:pt x="1171" y="20157"/>
                  </a:lnTo>
                  <a:lnTo>
                    <a:pt x="1391" y="19440"/>
                  </a:lnTo>
                  <a:lnTo>
                    <a:pt x="1318" y="20157"/>
                  </a:lnTo>
                  <a:lnTo>
                    <a:pt x="1464" y="20883"/>
                  </a:lnTo>
                  <a:lnTo>
                    <a:pt x="1464" y="18723"/>
                  </a:lnTo>
                  <a:lnTo>
                    <a:pt x="1538" y="17280"/>
                  </a:lnTo>
                  <a:lnTo>
                    <a:pt x="1611" y="20883"/>
                  </a:lnTo>
                  <a:lnTo>
                    <a:pt x="1684" y="17997"/>
                  </a:lnTo>
                  <a:lnTo>
                    <a:pt x="1757" y="20157"/>
                  </a:lnTo>
                  <a:lnTo>
                    <a:pt x="1757" y="19440"/>
                  </a:lnTo>
                  <a:lnTo>
                    <a:pt x="1830" y="18723"/>
                  </a:lnTo>
                  <a:lnTo>
                    <a:pt x="1904" y="19440"/>
                  </a:lnTo>
                  <a:lnTo>
                    <a:pt x="1904" y="20883"/>
                  </a:lnTo>
                  <a:lnTo>
                    <a:pt x="1977" y="19440"/>
                  </a:lnTo>
                  <a:lnTo>
                    <a:pt x="1977" y="18723"/>
                  </a:lnTo>
                  <a:lnTo>
                    <a:pt x="2050" y="19440"/>
                  </a:lnTo>
                  <a:lnTo>
                    <a:pt x="2050" y="20157"/>
                  </a:lnTo>
                  <a:lnTo>
                    <a:pt x="2197" y="18723"/>
                  </a:lnTo>
                  <a:lnTo>
                    <a:pt x="2343" y="18723"/>
                  </a:lnTo>
                  <a:lnTo>
                    <a:pt x="2416" y="17280"/>
                  </a:lnTo>
                  <a:lnTo>
                    <a:pt x="2416" y="15837"/>
                  </a:lnTo>
                  <a:lnTo>
                    <a:pt x="2489" y="15120"/>
                  </a:lnTo>
                  <a:lnTo>
                    <a:pt x="2489" y="17280"/>
                  </a:lnTo>
                  <a:lnTo>
                    <a:pt x="2563" y="15837"/>
                  </a:lnTo>
                  <a:lnTo>
                    <a:pt x="2709" y="15837"/>
                  </a:lnTo>
                  <a:lnTo>
                    <a:pt x="2709" y="16563"/>
                  </a:lnTo>
                  <a:lnTo>
                    <a:pt x="2563" y="17997"/>
                  </a:lnTo>
                  <a:lnTo>
                    <a:pt x="2563" y="19440"/>
                  </a:lnTo>
                  <a:lnTo>
                    <a:pt x="2709" y="19440"/>
                  </a:lnTo>
                  <a:lnTo>
                    <a:pt x="2783" y="18723"/>
                  </a:lnTo>
                  <a:lnTo>
                    <a:pt x="2856" y="17280"/>
                  </a:lnTo>
                  <a:lnTo>
                    <a:pt x="3222" y="17280"/>
                  </a:lnTo>
                  <a:lnTo>
                    <a:pt x="3222" y="17997"/>
                  </a:lnTo>
                  <a:lnTo>
                    <a:pt x="3295" y="16563"/>
                  </a:lnTo>
                  <a:lnTo>
                    <a:pt x="3368" y="16563"/>
                  </a:lnTo>
                  <a:lnTo>
                    <a:pt x="3295" y="17280"/>
                  </a:lnTo>
                  <a:lnTo>
                    <a:pt x="4100" y="17280"/>
                  </a:lnTo>
                  <a:lnTo>
                    <a:pt x="4320" y="16563"/>
                  </a:lnTo>
                  <a:lnTo>
                    <a:pt x="4466" y="16563"/>
                  </a:lnTo>
                  <a:lnTo>
                    <a:pt x="4466" y="15837"/>
                  </a:lnTo>
                  <a:lnTo>
                    <a:pt x="4979" y="15837"/>
                  </a:lnTo>
                  <a:lnTo>
                    <a:pt x="5052" y="14403"/>
                  </a:lnTo>
                  <a:lnTo>
                    <a:pt x="5125" y="14403"/>
                  </a:lnTo>
                  <a:lnTo>
                    <a:pt x="5564" y="15120"/>
                  </a:lnTo>
                  <a:lnTo>
                    <a:pt x="5784" y="14403"/>
                  </a:lnTo>
                  <a:lnTo>
                    <a:pt x="5858" y="14403"/>
                  </a:lnTo>
                  <a:lnTo>
                    <a:pt x="5931" y="12960"/>
                  </a:lnTo>
                  <a:lnTo>
                    <a:pt x="6004" y="14403"/>
                  </a:lnTo>
                  <a:lnTo>
                    <a:pt x="6150" y="15837"/>
                  </a:lnTo>
                  <a:lnTo>
                    <a:pt x="6297" y="13677"/>
                  </a:lnTo>
                  <a:lnTo>
                    <a:pt x="6297" y="15120"/>
                  </a:lnTo>
                  <a:lnTo>
                    <a:pt x="6370" y="13677"/>
                  </a:lnTo>
                  <a:lnTo>
                    <a:pt x="6443" y="15120"/>
                  </a:lnTo>
                  <a:lnTo>
                    <a:pt x="6443" y="13677"/>
                  </a:lnTo>
                  <a:lnTo>
                    <a:pt x="6590" y="13677"/>
                  </a:lnTo>
                  <a:lnTo>
                    <a:pt x="6663" y="14403"/>
                  </a:lnTo>
                  <a:lnTo>
                    <a:pt x="6809" y="13677"/>
                  </a:lnTo>
                  <a:lnTo>
                    <a:pt x="6809" y="15120"/>
                  </a:lnTo>
                  <a:lnTo>
                    <a:pt x="6883" y="14403"/>
                  </a:lnTo>
                  <a:lnTo>
                    <a:pt x="7542" y="14403"/>
                  </a:lnTo>
                  <a:lnTo>
                    <a:pt x="7468" y="13677"/>
                  </a:lnTo>
                  <a:lnTo>
                    <a:pt x="7542" y="12243"/>
                  </a:lnTo>
                  <a:lnTo>
                    <a:pt x="7615" y="12960"/>
                  </a:lnTo>
                  <a:lnTo>
                    <a:pt x="7615" y="13677"/>
                  </a:lnTo>
                  <a:lnTo>
                    <a:pt x="7688" y="14403"/>
                  </a:lnTo>
                  <a:lnTo>
                    <a:pt x="7835" y="15120"/>
                  </a:lnTo>
                  <a:lnTo>
                    <a:pt x="8274" y="13677"/>
                  </a:lnTo>
                  <a:lnTo>
                    <a:pt x="8567" y="11517"/>
                  </a:lnTo>
                  <a:lnTo>
                    <a:pt x="8640" y="12960"/>
                  </a:lnTo>
                  <a:lnTo>
                    <a:pt x="8786" y="12960"/>
                  </a:lnTo>
                  <a:lnTo>
                    <a:pt x="8933" y="12243"/>
                  </a:lnTo>
                  <a:lnTo>
                    <a:pt x="9006" y="10800"/>
                  </a:lnTo>
                  <a:lnTo>
                    <a:pt x="9299" y="12243"/>
                  </a:lnTo>
                  <a:lnTo>
                    <a:pt x="9665" y="12960"/>
                  </a:lnTo>
                  <a:lnTo>
                    <a:pt x="9812" y="11517"/>
                  </a:lnTo>
                  <a:lnTo>
                    <a:pt x="9812" y="12960"/>
                  </a:lnTo>
                  <a:lnTo>
                    <a:pt x="10031" y="11517"/>
                  </a:lnTo>
                  <a:lnTo>
                    <a:pt x="10251" y="11517"/>
                  </a:lnTo>
                  <a:lnTo>
                    <a:pt x="10910" y="12960"/>
                  </a:lnTo>
                  <a:lnTo>
                    <a:pt x="11202" y="13677"/>
                  </a:lnTo>
                  <a:lnTo>
                    <a:pt x="11496" y="13677"/>
                  </a:lnTo>
                  <a:lnTo>
                    <a:pt x="11715" y="12960"/>
                  </a:lnTo>
                  <a:lnTo>
                    <a:pt x="11935" y="11517"/>
                  </a:lnTo>
                  <a:lnTo>
                    <a:pt x="12008" y="10800"/>
                  </a:lnTo>
                  <a:lnTo>
                    <a:pt x="12008" y="12960"/>
                  </a:lnTo>
                  <a:lnTo>
                    <a:pt x="12741" y="11517"/>
                  </a:lnTo>
                  <a:lnTo>
                    <a:pt x="12741" y="12243"/>
                  </a:lnTo>
                  <a:lnTo>
                    <a:pt x="12814" y="12243"/>
                  </a:lnTo>
                  <a:lnTo>
                    <a:pt x="12887" y="11517"/>
                  </a:lnTo>
                  <a:lnTo>
                    <a:pt x="13692" y="11517"/>
                  </a:lnTo>
                  <a:lnTo>
                    <a:pt x="13765" y="12243"/>
                  </a:lnTo>
                  <a:lnTo>
                    <a:pt x="13839" y="12243"/>
                  </a:lnTo>
                  <a:lnTo>
                    <a:pt x="14278" y="11517"/>
                  </a:lnTo>
                  <a:lnTo>
                    <a:pt x="14791" y="10083"/>
                  </a:lnTo>
                  <a:lnTo>
                    <a:pt x="14571" y="12243"/>
                  </a:lnTo>
                  <a:lnTo>
                    <a:pt x="14864" y="10083"/>
                  </a:lnTo>
                  <a:lnTo>
                    <a:pt x="15010" y="10083"/>
                  </a:lnTo>
                  <a:lnTo>
                    <a:pt x="15010" y="11517"/>
                  </a:lnTo>
                  <a:lnTo>
                    <a:pt x="15157" y="10800"/>
                  </a:lnTo>
                  <a:lnTo>
                    <a:pt x="15450" y="10800"/>
                  </a:lnTo>
                  <a:lnTo>
                    <a:pt x="15523" y="10083"/>
                  </a:lnTo>
                  <a:lnTo>
                    <a:pt x="15596" y="7197"/>
                  </a:lnTo>
                  <a:lnTo>
                    <a:pt x="15596" y="8640"/>
                  </a:lnTo>
                  <a:lnTo>
                    <a:pt x="15669" y="9357"/>
                  </a:lnTo>
                  <a:lnTo>
                    <a:pt x="15669" y="10800"/>
                  </a:lnTo>
                  <a:lnTo>
                    <a:pt x="15742" y="10083"/>
                  </a:lnTo>
                  <a:lnTo>
                    <a:pt x="15816" y="10083"/>
                  </a:lnTo>
                  <a:lnTo>
                    <a:pt x="15816" y="10800"/>
                  </a:lnTo>
                  <a:lnTo>
                    <a:pt x="16036" y="9357"/>
                  </a:lnTo>
                  <a:lnTo>
                    <a:pt x="16255" y="8640"/>
                  </a:lnTo>
                  <a:lnTo>
                    <a:pt x="16328" y="8640"/>
                  </a:lnTo>
                  <a:lnTo>
                    <a:pt x="16401" y="10800"/>
                  </a:lnTo>
                  <a:lnTo>
                    <a:pt x="16768" y="9357"/>
                  </a:lnTo>
                  <a:lnTo>
                    <a:pt x="16695" y="7923"/>
                  </a:lnTo>
                  <a:lnTo>
                    <a:pt x="16695" y="7197"/>
                  </a:lnTo>
                  <a:lnTo>
                    <a:pt x="16841" y="7197"/>
                  </a:lnTo>
                  <a:lnTo>
                    <a:pt x="16768" y="7923"/>
                  </a:lnTo>
                  <a:lnTo>
                    <a:pt x="17061" y="7923"/>
                  </a:lnTo>
                  <a:lnTo>
                    <a:pt x="16987" y="9357"/>
                  </a:lnTo>
                  <a:lnTo>
                    <a:pt x="17207" y="7923"/>
                  </a:lnTo>
                  <a:lnTo>
                    <a:pt x="17281" y="9357"/>
                  </a:lnTo>
                  <a:lnTo>
                    <a:pt x="17281" y="7923"/>
                  </a:lnTo>
                  <a:lnTo>
                    <a:pt x="17500" y="7923"/>
                  </a:lnTo>
                  <a:lnTo>
                    <a:pt x="17573" y="10083"/>
                  </a:lnTo>
                  <a:lnTo>
                    <a:pt x="17866" y="9357"/>
                  </a:lnTo>
                  <a:lnTo>
                    <a:pt x="18013" y="8640"/>
                  </a:lnTo>
                  <a:lnTo>
                    <a:pt x="18086" y="7923"/>
                  </a:lnTo>
                  <a:lnTo>
                    <a:pt x="18159" y="8640"/>
                  </a:lnTo>
                  <a:lnTo>
                    <a:pt x="18159" y="9357"/>
                  </a:lnTo>
                  <a:lnTo>
                    <a:pt x="18379" y="9357"/>
                  </a:lnTo>
                  <a:lnTo>
                    <a:pt x="18525" y="8640"/>
                  </a:lnTo>
                  <a:lnTo>
                    <a:pt x="18672" y="9357"/>
                  </a:lnTo>
                  <a:lnTo>
                    <a:pt x="18818" y="9357"/>
                  </a:lnTo>
                  <a:lnTo>
                    <a:pt x="18818" y="8640"/>
                  </a:lnTo>
                  <a:lnTo>
                    <a:pt x="19038" y="9357"/>
                  </a:lnTo>
                  <a:lnTo>
                    <a:pt x="19330" y="10083"/>
                  </a:lnTo>
                  <a:lnTo>
                    <a:pt x="19542" y="7991"/>
                  </a:lnTo>
                  <a:lnTo>
                    <a:pt x="19477" y="8640"/>
                  </a:lnTo>
                  <a:lnTo>
                    <a:pt x="19550" y="9357"/>
                  </a:lnTo>
                  <a:lnTo>
                    <a:pt x="19550" y="8640"/>
                  </a:lnTo>
                  <a:lnTo>
                    <a:pt x="19697" y="7197"/>
                  </a:lnTo>
                  <a:lnTo>
                    <a:pt x="19770" y="7197"/>
                  </a:lnTo>
                  <a:lnTo>
                    <a:pt x="19770" y="8640"/>
                  </a:lnTo>
                  <a:lnTo>
                    <a:pt x="19843" y="7923"/>
                  </a:lnTo>
                  <a:lnTo>
                    <a:pt x="19916" y="7923"/>
                  </a:lnTo>
                  <a:lnTo>
                    <a:pt x="19843" y="8640"/>
                  </a:lnTo>
                  <a:lnTo>
                    <a:pt x="19916" y="9357"/>
                  </a:lnTo>
                  <a:lnTo>
                    <a:pt x="20062" y="10083"/>
                  </a:lnTo>
                  <a:lnTo>
                    <a:pt x="20136" y="8640"/>
                  </a:lnTo>
                  <a:lnTo>
                    <a:pt x="20282" y="7923"/>
                  </a:lnTo>
                  <a:lnTo>
                    <a:pt x="20209" y="9357"/>
                  </a:lnTo>
                  <a:lnTo>
                    <a:pt x="20282" y="10083"/>
                  </a:lnTo>
                  <a:lnTo>
                    <a:pt x="20429" y="10800"/>
                  </a:lnTo>
                  <a:lnTo>
                    <a:pt x="20502" y="10800"/>
                  </a:lnTo>
                  <a:lnTo>
                    <a:pt x="20868" y="9357"/>
                  </a:lnTo>
                  <a:lnTo>
                    <a:pt x="21161" y="7197"/>
                  </a:lnTo>
                  <a:lnTo>
                    <a:pt x="21088" y="7197"/>
                  </a:lnTo>
                  <a:lnTo>
                    <a:pt x="21161" y="6480"/>
                  </a:lnTo>
                  <a:lnTo>
                    <a:pt x="20941" y="5763"/>
                  </a:lnTo>
                  <a:lnTo>
                    <a:pt x="20868" y="7197"/>
                  </a:lnTo>
                  <a:lnTo>
                    <a:pt x="20795" y="8640"/>
                  </a:lnTo>
                  <a:lnTo>
                    <a:pt x="20795" y="5037"/>
                  </a:lnTo>
                  <a:lnTo>
                    <a:pt x="20648" y="7197"/>
                  </a:lnTo>
                  <a:lnTo>
                    <a:pt x="20575" y="6480"/>
                  </a:lnTo>
                  <a:lnTo>
                    <a:pt x="20502" y="5763"/>
                  </a:lnTo>
                  <a:lnTo>
                    <a:pt x="20429" y="7197"/>
                  </a:lnTo>
                  <a:lnTo>
                    <a:pt x="20356" y="5037"/>
                  </a:lnTo>
                  <a:lnTo>
                    <a:pt x="20209" y="5763"/>
                  </a:lnTo>
                  <a:lnTo>
                    <a:pt x="20062" y="5037"/>
                  </a:lnTo>
                  <a:lnTo>
                    <a:pt x="19697" y="4320"/>
                  </a:lnTo>
                  <a:lnTo>
                    <a:pt x="19623" y="5037"/>
                  </a:lnTo>
                  <a:lnTo>
                    <a:pt x="19477" y="5763"/>
                  </a:lnTo>
                  <a:lnTo>
                    <a:pt x="19550" y="3603"/>
                  </a:lnTo>
                  <a:lnTo>
                    <a:pt x="19403" y="5037"/>
                  </a:lnTo>
                  <a:lnTo>
                    <a:pt x="19477" y="3603"/>
                  </a:lnTo>
                  <a:lnTo>
                    <a:pt x="19330" y="4320"/>
                  </a:lnTo>
                  <a:lnTo>
                    <a:pt x="19184" y="4320"/>
                  </a:lnTo>
                  <a:lnTo>
                    <a:pt x="19184" y="5763"/>
                  </a:lnTo>
                  <a:lnTo>
                    <a:pt x="19111" y="7923"/>
                  </a:lnTo>
                  <a:lnTo>
                    <a:pt x="19111" y="6480"/>
                  </a:lnTo>
                  <a:lnTo>
                    <a:pt x="19184" y="5037"/>
                  </a:lnTo>
                  <a:lnTo>
                    <a:pt x="19111" y="5763"/>
                  </a:lnTo>
                  <a:lnTo>
                    <a:pt x="19111" y="5037"/>
                  </a:lnTo>
                  <a:lnTo>
                    <a:pt x="19038" y="3603"/>
                  </a:lnTo>
                  <a:lnTo>
                    <a:pt x="19038" y="5037"/>
                  </a:lnTo>
                  <a:lnTo>
                    <a:pt x="18964" y="4320"/>
                  </a:lnTo>
                  <a:lnTo>
                    <a:pt x="18891" y="2877"/>
                  </a:lnTo>
                  <a:lnTo>
                    <a:pt x="18818" y="4320"/>
                  </a:lnTo>
                  <a:lnTo>
                    <a:pt x="18599" y="4320"/>
                  </a:lnTo>
                  <a:lnTo>
                    <a:pt x="18159" y="5037"/>
                  </a:lnTo>
                  <a:lnTo>
                    <a:pt x="17940" y="5037"/>
                  </a:lnTo>
                  <a:lnTo>
                    <a:pt x="17793" y="4320"/>
                  </a:lnTo>
                  <a:lnTo>
                    <a:pt x="17793" y="3603"/>
                  </a:lnTo>
                  <a:lnTo>
                    <a:pt x="17866" y="3603"/>
                  </a:lnTo>
                  <a:lnTo>
                    <a:pt x="17573" y="2877"/>
                  </a:lnTo>
                  <a:lnTo>
                    <a:pt x="17646" y="3603"/>
                  </a:lnTo>
                  <a:lnTo>
                    <a:pt x="17500" y="3603"/>
                  </a:lnTo>
                  <a:lnTo>
                    <a:pt x="17573" y="2160"/>
                  </a:lnTo>
                  <a:lnTo>
                    <a:pt x="17500" y="1443"/>
                  </a:lnTo>
                  <a:lnTo>
                    <a:pt x="17427" y="1443"/>
                  </a:lnTo>
                  <a:lnTo>
                    <a:pt x="17354" y="2160"/>
                  </a:lnTo>
                  <a:lnTo>
                    <a:pt x="17207" y="2877"/>
                  </a:lnTo>
                  <a:lnTo>
                    <a:pt x="17134" y="2160"/>
                  </a:lnTo>
                  <a:lnTo>
                    <a:pt x="17207" y="3603"/>
                  </a:lnTo>
                  <a:lnTo>
                    <a:pt x="16987" y="1443"/>
                  </a:lnTo>
                  <a:lnTo>
                    <a:pt x="16914" y="1443"/>
                  </a:lnTo>
                  <a:lnTo>
                    <a:pt x="16841" y="2877"/>
                  </a:lnTo>
                  <a:lnTo>
                    <a:pt x="16768" y="5763"/>
                  </a:lnTo>
                  <a:lnTo>
                    <a:pt x="16621" y="5037"/>
                  </a:lnTo>
                  <a:lnTo>
                    <a:pt x="16695" y="3603"/>
                  </a:lnTo>
                  <a:lnTo>
                    <a:pt x="16768" y="2160"/>
                  </a:lnTo>
                  <a:lnTo>
                    <a:pt x="16621" y="2160"/>
                  </a:lnTo>
                  <a:lnTo>
                    <a:pt x="16621" y="1443"/>
                  </a:lnTo>
                  <a:lnTo>
                    <a:pt x="16475" y="2877"/>
                  </a:lnTo>
                  <a:lnTo>
                    <a:pt x="16255" y="4320"/>
                  </a:lnTo>
                  <a:lnTo>
                    <a:pt x="15962" y="0"/>
                  </a:lnTo>
                  <a:lnTo>
                    <a:pt x="15889" y="717"/>
                  </a:lnTo>
                  <a:lnTo>
                    <a:pt x="15889" y="2877"/>
                  </a:lnTo>
                  <a:lnTo>
                    <a:pt x="15742" y="2160"/>
                  </a:lnTo>
                  <a:lnTo>
                    <a:pt x="15742" y="1443"/>
                  </a:lnTo>
                  <a:lnTo>
                    <a:pt x="15816" y="717"/>
                  </a:lnTo>
                  <a:lnTo>
                    <a:pt x="15742"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187" name="Shape 214"/>
            <p:cNvSpPr/>
            <p:nvPr/>
          </p:nvSpPr>
          <p:spPr>
            <a:xfrm>
              <a:off x="802884" y="-1"/>
              <a:ext cx="94287" cy="210346"/>
            </a:xfrm>
            <a:custGeom>
              <a:avLst/>
              <a:gdLst/>
              <a:ahLst/>
              <a:cxnLst>
                <a:cxn ang="0">
                  <a:pos x="wd2" y="hd2"/>
                </a:cxn>
                <a:cxn ang="5400000">
                  <a:pos x="wd2" y="hd2"/>
                </a:cxn>
                <a:cxn ang="10800000">
                  <a:pos x="wd2" y="hd2"/>
                </a:cxn>
                <a:cxn ang="16200000">
                  <a:pos x="wd2" y="hd2"/>
                </a:cxn>
              </a:cxnLst>
              <a:rect l="0" t="0" r="r" b="b"/>
              <a:pathLst>
                <a:path w="21600" h="21600" extrusionOk="0">
                  <a:moveTo>
                    <a:pt x="17337" y="15857"/>
                  </a:moveTo>
                  <a:lnTo>
                    <a:pt x="17337" y="16086"/>
                  </a:lnTo>
                  <a:lnTo>
                    <a:pt x="17620" y="16086"/>
                  </a:lnTo>
                  <a:lnTo>
                    <a:pt x="17337" y="15857"/>
                  </a:lnTo>
                  <a:close/>
                  <a:moveTo>
                    <a:pt x="6820" y="19303"/>
                  </a:moveTo>
                  <a:lnTo>
                    <a:pt x="6781" y="19401"/>
                  </a:lnTo>
                  <a:lnTo>
                    <a:pt x="6878" y="19371"/>
                  </a:lnTo>
                  <a:lnTo>
                    <a:pt x="6820" y="19303"/>
                  </a:lnTo>
                  <a:close/>
                  <a:moveTo>
                    <a:pt x="1705" y="0"/>
                  </a:moveTo>
                  <a:lnTo>
                    <a:pt x="853" y="460"/>
                  </a:lnTo>
                  <a:lnTo>
                    <a:pt x="283" y="1150"/>
                  </a:lnTo>
                  <a:lnTo>
                    <a:pt x="0" y="1839"/>
                  </a:lnTo>
                  <a:lnTo>
                    <a:pt x="283" y="2528"/>
                  </a:lnTo>
                  <a:lnTo>
                    <a:pt x="569" y="2989"/>
                  </a:lnTo>
                  <a:lnTo>
                    <a:pt x="1422" y="3447"/>
                  </a:lnTo>
                  <a:lnTo>
                    <a:pt x="2558" y="3218"/>
                  </a:lnTo>
                  <a:lnTo>
                    <a:pt x="1988" y="3907"/>
                  </a:lnTo>
                  <a:lnTo>
                    <a:pt x="2274" y="3907"/>
                  </a:lnTo>
                  <a:lnTo>
                    <a:pt x="1988" y="4367"/>
                  </a:lnTo>
                  <a:lnTo>
                    <a:pt x="1988" y="4596"/>
                  </a:lnTo>
                  <a:lnTo>
                    <a:pt x="2274" y="4367"/>
                  </a:lnTo>
                  <a:lnTo>
                    <a:pt x="4546" y="3907"/>
                  </a:lnTo>
                  <a:lnTo>
                    <a:pt x="3410" y="5057"/>
                  </a:lnTo>
                  <a:lnTo>
                    <a:pt x="3980" y="5975"/>
                  </a:lnTo>
                  <a:lnTo>
                    <a:pt x="5685" y="6893"/>
                  </a:lnTo>
                  <a:lnTo>
                    <a:pt x="10231" y="9192"/>
                  </a:lnTo>
                  <a:lnTo>
                    <a:pt x="15063" y="11260"/>
                  </a:lnTo>
                  <a:lnTo>
                    <a:pt x="17904" y="12410"/>
                  </a:lnTo>
                  <a:lnTo>
                    <a:pt x="16198" y="13099"/>
                  </a:lnTo>
                  <a:lnTo>
                    <a:pt x="16198" y="12868"/>
                  </a:lnTo>
                  <a:lnTo>
                    <a:pt x="15063" y="13789"/>
                  </a:lnTo>
                  <a:lnTo>
                    <a:pt x="13924" y="14478"/>
                  </a:lnTo>
                  <a:lnTo>
                    <a:pt x="13358" y="15396"/>
                  </a:lnTo>
                  <a:lnTo>
                    <a:pt x="13071" y="15857"/>
                  </a:lnTo>
                  <a:lnTo>
                    <a:pt x="13358" y="16314"/>
                  </a:lnTo>
                  <a:lnTo>
                    <a:pt x="12788" y="15625"/>
                  </a:lnTo>
                  <a:lnTo>
                    <a:pt x="12219" y="15396"/>
                  </a:lnTo>
                  <a:lnTo>
                    <a:pt x="11936" y="15625"/>
                  </a:lnTo>
                  <a:lnTo>
                    <a:pt x="11653" y="15857"/>
                  </a:lnTo>
                  <a:lnTo>
                    <a:pt x="11083" y="16775"/>
                  </a:lnTo>
                  <a:lnTo>
                    <a:pt x="11083" y="17235"/>
                  </a:lnTo>
                  <a:lnTo>
                    <a:pt x="11366" y="17235"/>
                  </a:lnTo>
                  <a:lnTo>
                    <a:pt x="11083" y="17693"/>
                  </a:lnTo>
                  <a:lnTo>
                    <a:pt x="9947" y="18153"/>
                  </a:lnTo>
                  <a:lnTo>
                    <a:pt x="7104" y="19303"/>
                  </a:lnTo>
                  <a:lnTo>
                    <a:pt x="6878" y="19371"/>
                  </a:lnTo>
                  <a:lnTo>
                    <a:pt x="7390" y="19992"/>
                  </a:lnTo>
                  <a:lnTo>
                    <a:pt x="7956" y="20450"/>
                  </a:lnTo>
                  <a:lnTo>
                    <a:pt x="7956" y="20221"/>
                  </a:lnTo>
                  <a:lnTo>
                    <a:pt x="8242" y="20450"/>
                  </a:lnTo>
                  <a:lnTo>
                    <a:pt x="8526" y="19761"/>
                  </a:lnTo>
                  <a:lnTo>
                    <a:pt x="8809" y="19303"/>
                  </a:lnTo>
                  <a:lnTo>
                    <a:pt x="9095" y="19072"/>
                  </a:lnTo>
                  <a:lnTo>
                    <a:pt x="10231" y="19072"/>
                  </a:lnTo>
                  <a:lnTo>
                    <a:pt x="11083" y="18843"/>
                  </a:lnTo>
                  <a:lnTo>
                    <a:pt x="11366" y="18382"/>
                  </a:lnTo>
                  <a:lnTo>
                    <a:pt x="11653" y="17693"/>
                  </a:lnTo>
                  <a:lnTo>
                    <a:pt x="13924" y="18614"/>
                  </a:lnTo>
                  <a:lnTo>
                    <a:pt x="14777" y="17924"/>
                  </a:lnTo>
                  <a:lnTo>
                    <a:pt x="15632" y="17464"/>
                  </a:lnTo>
                  <a:lnTo>
                    <a:pt x="15346" y="17235"/>
                  </a:lnTo>
                  <a:lnTo>
                    <a:pt x="14777" y="16546"/>
                  </a:lnTo>
                  <a:lnTo>
                    <a:pt x="15346" y="16775"/>
                  </a:lnTo>
                  <a:lnTo>
                    <a:pt x="16198" y="16546"/>
                  </a:lnTo>
                  <a:lnTo>
                    <a:pt x="17337" y="15857"/>
                  </a:lnTo>
                  <a:lnTo>
                    <a:pt x="19042" y="14936"/>
                  </a:lnTo>
                  <a:lnTo>
                    <a:pt x="20178" y="13557"/>
                  </a:lnTo>
                  <a:lnTo>
                    <a:pt x="21600" y="12410"/>
                  </a:lnTo>
                  <a:lnTo>
                    <a:pt x="21314" y="11489"/>
                  </a:lnTo>
                  <a:lnTo>
                    <a:pt x="21031" y="10800"/>
                  </a:lnTo>
                  <a:lnTo>
                    <a:pt x="19895" y="9653"/>
                  </a:lnTo>
                  <a:lnTo>
                    <a:pt x="18473" y="8503"/>
                  </a:lnTo>
                  <a:lnTo>
                    <a:pt x="16768" y="7582"/>
                  </a:lnTo>
                  <a:lnTo>
                    <a:pt x="13071" y="6204"/>
                  </a:lnTo>
                  <a:lnTo>
                    <a:pt x="9661" y="4596"/>
                  </a:lnTo>
                  <a:lnTo>
                    <a:pt x="8809" y="4136"/>
                  </a:lnTo>
                  <a:lnTo>
                    <a:pt x="8809" y="3678"/>
                  </a:lnTo>
                  <a:lnTo>
                    <a:pt x="8242" y="4136"/>
                  </a:lnTo>
                  <a:lnTo>
                    <a:pt x="7956" y="4136"/>
                  </a:lnTo>
                  <a:lnTo>
                    <a:pt x="7956" y="3447"/>
                  </a:lnTo>
                  <a:lnTo>
                    <a:pt x="7390" y="3907"/>
                  </a:lnTo>
                  <a:lnTo>
                    <a:pt x="7390" y="4136"/>
                  </a:lnTo>
                  <a:lnTo>
                    <a:pt x="6820" y="4596"/>
                  </a:lnTo>
                  <a:lnTo>
                    <a:pt x="6820" y="3907"/>
                  </a:lnTo>
                  <a:lnTo>
                    <a:pt x="6537" y="3447"/>
                  </a:lnTo>
                  <a:lnTo>
                    <a:pt x="4832" y="2299"/>
                  </a:lnTo>
                  <a:lnTo>
                    <a:pt x="3693" y="1839"/>
                  </a:lnTo>
                  <a:lnTo>
                    <a:pt x="3127" y="1150"/>
                  </a:lnTo>
                  <a:lnTo>
                    <a:pt x="2558" y="689"/>
                  </a:lnTo>
                  <a:lnTo>
                    <a:pt x="2841" y="0"/>
                  </a:lnTo>
                  <a:close/>
                  <a:moveTo>
                    <a:pt x="6781" y="19401"/>
                  </a:moveTo>
                  <a:lnTo>
                    <a:pt x="2558" y="20682"/>
                  </a:lnTo>
                  <a:lnTo>
                    <a:pt x="2274" y="20682"/>
                  </a:lnTo>
                  <a:lnTo>
                    <a:pt x="2274" y="21371"/>
                  </a:lnTo>
                  <a:lnTo>
                    <a:pt x="2841" y="21600"/>
                  </a:lnTo>
                  <a:lnTo>
                    <a:pt x="3410" y="21600"/>
                  </a:lnTo>
                  <a:lnTo>
                    <a:pt x="4832" y="21371"/>
                  </a:lnTo>
                  <a:lnTo>
                    <a:pt x="5398" y="21140"/>
                  </a:lnTo>
                  <a:lnTo>
                    <a:pt x="6251" y="20682"/>
                  </a:lnTo>
                  <a:lnTo>
                    <a:pt x="6537" y="19992"/>
                  </a:lnTo>
                  <a:lnTo>
                    <a:pt x="6781" y="19401"/>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91" name="Shape 212"/>
          <p:cNvGrpSpPr/>
          <p:nvPr/>
        </p:nvGrpSpPr>
        <p:grpSpPr>
          <a:xfrm>
            <a:off x="3281764" y="2218631"/>
            <a:ext cx="897142" cy="210346"/>
            <a:chOff x="30" y="0"/>
            <a:chExt cx="897140" cy="210344"/>
          </a:xfrm>
        </p:grpSpPr>
        <p:sp>
          <p:nvSpPr>
            <p:cNvPr id="189" name="Shape 213"/>
            <p:cNvSpPr/>
            <p:nvPr/>
          </p:nvSpPr>
          <p:spPr>
            <a:xfrm>
              <a:off x="30" y="82501"/>
              <a:ext cx="842696" cy="92956"/>
            </a:xfrm>
            <a:custGeom>
              <a:avLst/>
              <a:gdLst/>
              <a:ahLst/>
              <a:cxnLst>
                <a:cxn ang="0">
                  <a:pos x="wd2" y="hd2"/>
                </a:cxn>
                <a:cxn ang="5400000">
                  <a:pos x="wd2" y="hd2"/>
                </a:cxn>
                <a:cxn ang="10800000">
                  <a:pos x="wd2" y="hd2"/>
                </a:cxn>
                <a:cxn ang="16200000">
                  <a:pos x="wd2" y="hd2"/>
                </a:cxn>
              </a:cxnLst>
              <a:rect l="0" t="0" r="r" b="b"/>
              <a:pathLst>
                <a:path w="21600" h="21600" extrusionOk="0">
                  <a:moveTo>
                    <a:pt x="21161" y="7197"/>
                  </a:moveTo>
                  <a:lnTo>
                    <a:pt x="21234" y="8281"/>
                  </a:lnTo>
                  <a:lnTo>
                    <a:pt x="21234" y="7197"/>
                  </a:lnTo>
                  <a:close/>
                  <a:moveTo>
                    <a:pt x="21234" y="8281"/>
                  </a:moveTo>
                  <a:lnTo>
                    <a:pt x="21234" y="8640"/>
                  </a:lnTo>
                  <a:lnTo>
                    <a:pt x="21245" y="8434"/>
                  </a:lnTo>
                  <a:lnTo>
                    <a:pt x="21234" y="8281"/>
                  </a:lnTo>
                  <a:close/>
                  <a:moveTo>
                    <a:pt x="21307" y="7197"/>
                  </a:moveTo>
                  <a:lnTo>
                    <a:pt x="21245" y="8434"/>
                  </a:lnTo>
                  <a:lnTo>
                    <a:pt x="21307" y="9357"/>
                  </a:lnTo>
                  <a:lnTo>
                    <a:pt x="21307" y="7197"/>
                  </a:lnTo>
                  <a:close/>
                  <a:moveTo>
                    <a:pt x="21454" y="7923"/>
                  </a:moveTo>
                  <a:lnTo>
                    <a:pt x="21307" y="9357"/>
                  </a:lnTo>
                  <a:lnTo>
                    <a:pt x="21307" y="10800"/>
                  </a:lnTo>
                  <a:lnTo>
                    <a:pt x="21600" y="10800"/>
                  </a:lnTo>
                  <a:lnTo>
                    <a:pt x="21600" y="9357"/>
                  </a:lnTo>
                  <a:lnTo>
                    <a:pt x="21527" y="10083"/>
                  </a:lnTo>
                  <a:lnTo>
                    <a:pt x="21527" y="8640"/>
                  </a:lnTo>
                  <a:lnTo>
                    <a:pt x="21454" y="7923"/>
                  </a:lnTo>
                  <a:close/>
                  <a:moveTo>
                    <a:pt x="15669" y="0"/>
                  </a:moveTo>
                  <a:lnTo>
                    <a:pt x="15596" y="1443"/>
                  </a:lnTo>
                  <a:lnTo>
                    <a:pt x="15523" y="717"/>
                  </a:lnTo>
                  <a:lnTo>
                    <a:pt x="15377" y="3603"/>
                  </a:lnTo>
                  <a:lnTo>
                    <a:pt x="15157" y="2160"/>
                  </a:lnTo>
                  <a:lnTo>
                    <a:pt x="15010" y="717"/>
                  </a:lnTo>
                  <a:lnTo>
                    <a:pt x="14937" y="717"/>
                  </a:lnTo>
                  <a:lnTo>
                    <a:pt x="14937" y="1443"/>
                  </a:lnTo>
                  <a:lnTo>
                    <a:pt x="14864" y="2877"/>
                  </a:lnTo>
                  <a:lnTo>
                    <a:pt x="15083" y="1443"/>
                  </a:lnTo>
                  <a:lnTo>
                    <a:pt x="14937" y="3603"/>
                  </a:lnTo>
                  <a:lnTo>
                    <a:pt x="15083" y="2877"/>
                  </a:lnTo>
                  <a:lnTo>
                    <a:pt x="15083" y="4320"/>
                  </a:lnTo>
                  <a:lnTo>
                    <a:pt x="14864" y="4320"/>
                  </a:lnTo>
                  <a:lnTo>
                    <a:pt x="14864" y="1443"/>
                  </a:lnTo>
                  <a:lnTo>
                    <a:pt x="14791" y="717"/>
                  </a:lnTo>
                  <a:lnTo>
                    <a:pt x="14718" y="717"/>
                  </a:lnTo>
                  <a:lnTo>
                    <a:pt x="14571" y="2160"/>
                  </a:lnTo>
                  <a:lnTo>
                    <a:pt x="14498" y="3603"/>
                  </a:lnTo>
                  <a:lnTo>
                    <a:pt x="14424" y="2877"/>
                  </a:lnTo>
                  <a:lnTo>
                    <a:pt x="14351" y="1443"/>
                  </a:lnTo>
                  <a:lnTo>
                    <a:pt x="14278" y="2877"/>
                  </a:lnTo>
                  <a:lnTo>
                    <a:pt x="13912" y="4320"/>
                  </a:lnTo>
                  <a:lnTo>
                    <a:pt x="13985" y="2160"/>
                  </a:lnTo>
                  <a:lnTo>
                    <a:pt x="13839" y="2877"/>
                  </a:lnTo>
                  <a:lnTo>
                    <a:pt x="13692" y="4320"/>
                  </a:lnTo>
                  <a:lnTo>
                    <a:pt x="13692" y="5037"/>
                  </a:lnTo>
                  <a:lnTo>
                    <a:pt x="13546" y="4320"/>
                  </a:lnTo>
                  <a:lnTo>
                    <a:pt x="13326" y="3603"/>
                  </a:lnTo>
                  <a:lnTo>
                    <a:pt x="12960" y="3603"/>
                  </a:lnTo>
                  <a:lnTo>
                    <a:pt x="12960" y="4320"/>
                  </a:lnTo>
                  <a:lnTo>
                    <a:pt x="12887" y="5037"/>
                  </a:lnTo>
                  <a:lnTo>
                    <a:pt x="12741" y="2877"/>
                  </a:lnTo>
                  <a:lnTo>
                    <a:pt x="12594" y="2877"/>
                  </a:lnTo>
                  <a:lnTo>
                    <a:pt x="12155" y="5037"/>
                  </a:lnTo>
                  <a:lnTo>
                    <a:pt x="12155" y="3603"/>
                  </a:lnTo>
                  <a:lnTo>
                    <a:pt x="12082" y="5763"/>
                  </a:lnTo>
                  <a:lnTo>
                    <a:pt x="11935" y="3603"/>
                  </a:lnTo>
                  <a:lnTo>
                    <a:pt x="12082" y="3603"/>
                  </a:lnTo>
                  <a:lnTo>
                    <a:pt x="12008" y="2877"/>
                  </a:lnTo>
                  <a:lnTo>
                    <a:pt x="11935" y="2877"/>
                  </a:lnTo>
                  <a:lnTo>
                    <a:pt x="11788" y="3603"/>
                  </a:lnTo>
                  <a:lnTo>
                    <a:pt x="11642" y="5763"/>
                  </a:lnTo>
                  <a:lnTo>
                    <a:pt x="11569" y="5037"/>
                  </a:lnTo>
                  <a:lnTo>
                    <a:pt x="11496" y="3603"/>
                  </a:lnTo>
                  <a:lnTo>
                    <a:pt x="11276" y="5763"/>
                  </a:lnTo>
                  <a:lnTo>
                    <a:pt x="11349" y="4320"/>
                  </a:lnTo>
                  <a:lnTo>
                    <a:pt x="11276" y="5037"/>
                  </a:lnTo>
                  <a:lnTo>
                    <a:pt x="11129" y="5763"/>
                  </a:lnTo>
                  <a:lnTo>
                    <a:pt x="11129" y="4320"/>
                  </a:lnTo>
                  <a:lnTo>
                    <a:pt x="11057" y="3603"/>
                  </a:lnTo>
                  <a:lnTo>
                    <a:pt x="10837" y="2877"/>
                  </a:lnTo>
                  <a:lnTo>
                    <a:pt x="10543" y="2160"/>
                  </a:lnTo>
                  <a:lnTo>
                    <a:pt x="10324" y="2160"/>
                  </a:lnTo>
                  <a:lnTo>
                    <a:pt x="10324" y="3603"/>
                  </a:lnTo>
                  <a:lnTo>
                    <a:pt x="10251" y="3603"/>
                  </a:lnTo>
                  <a:lnTo>
                    <a:pt x="10251" y="5037"/>
                  </a:lnTo>
                  <a:lnTo>
                    <a:pt x="10178" y="5037"/>
                  </a:lnTo>
                  <a:lnTo>
                    <a:pt x="10104" y="4320"/>
                  </a:lnTo>
                  <a:lnTo>
                    <a:pt x="10031" y="2877"/>
                  </a:lnTo>
                  <a:lnTo>
                    <a:pt x="9958" y="717"/>
                  </a:lnTo>
                  <a:lnTo>
                    <a:pt x="9958" y="2877"/>
                  </a:lnTo>
                  <a:lnTo>
                    <a:pt x="9885" y="2877"/>
                  </a:lnTo>
                  <a:lnTo>
                    <a:pt x="9739" y="1443"/>
                  </a:lnTo>
                  <a:lnTo>
                    <a:pt x="9519" y="1443"/>
                  </a:lnTo>
                  <a:lnTo>
                    <a:pt x="9445" y="3603"/>
                  </a:lnTo>
                  <a:lnTo>
                    <a:pt x="9372" y="2877"/>
                  </a:lnTo>
                  <a:lnTo>
                    <a:pt x="9226" y="2160"/>
                  </a:lnTo>
                  <a:lnTo>
                    <a:pt x="8933" y="2877"/>
                  </a:lnTo>
                  <a:lnTo>
                    <a:pt x="8347" y="5037"/>
                  </a:lnTo>
                  <a:lnTo>
                    <a:pt x="8274" y="3603"/>
                  </a:lnTo>
                  <a:lnTo>
                    <a:pt x="8201" y="2877"/>
                  </a:lnTo>
                  <a:lnTo>
                    <a:pt x="7835" y="2877"/>
                  </a:lnTo>
                  <a:lnTo>
                    <a:pt x="7395" y="3603"/>
                  </a:lnTo>
                  <a:lnTo>
                    <a:pt x="7249" y="3603"/>
                  </a:lnTo>
                  <a:lnTo>
                    <a:pt x="7103" y="2877"/>
                  </a:lnTo>
                  <a:lnTo>
                    <a:pt x="7103" y="4320"/>
                  </a:lnTo>
                  <a:lnTo>
                    <a:pt x="6956" y="5037"/>
                  </a:lnTo>
                  <a:lnTo>
                    <a:pt x="6883" y="4320"/>
                  </a:lnTo>
                  <a:lnTo>
                    <a:pt x="6736" y="3603"/>
                  </a:lnTo>
                  <a:lnTo>
                    <a:pt x="6736" y="5763"/>
                  </a:lnTo>
                  <a:lnTo>
                    <a:pt x="6590" y="5037"/>
                  </a:lnTo>
                  <a:lnTo>
                    <a:pt x="6370" y="4320"/>
                  </a:lnTo>
                  <a:lnTo>
                    <a:pt x="6150" y="5037"/>
                  </a:lnTo>
                  <a:lnTo>
                    <a:pt x="6077" y="5763"/>
                  </a:lnTo>
                  <a:lnTo>
                    <a:pt x="5858" y="4320"/>
                  </a:lnTo>
                  <a:lnTo>
                    <a:pt x="5711" y="3603"/>
                  </a:lnTo>
                  <a:lnTo>
                    <a:pt x="5564" y="7197"/>
                  </a:lnTo>
                  <a:lnTo>
                    <a:pt x="5418" y="5037"/>
                  </a:lnTo>
                  <a:lnTo>
                    <a:pt x="5272" y="5037"/>
                  </a:lnTo>
                  <a:lnTo>
                    <a:pt x="5125" y="5763"/>
                  </a:lnTo>
                  <a:lnTo>
                    <a:pt x="5052" y="5037"/>
                  </a:lnTo>
                  <a:lnTo>
                    <a:pt x="4979" y="5763"/>
                  </a:lnTo>
                  <a:lnTo>
                    <a:pt x="4686" y="7197"/>
                  </a:lnTo>
                  <a:lnTo>
                    <a:pt x="4686" y="7923"/>
                  </a:lnTo>
                  <a:lnTo>
                    <a:pt x="4540" y="8640"/>
                  </a:lnTo>
                  <a:lnTo>
                    <a:pt x="4540" y="7923"/>
                  </a:lnTo>
                  <a:lnTo>
                    <a:pt x="4466" y="7923"/>
                  </a:lnTo>
                  <a:lnTo>
                    <a:pt x="4320" y="9357"/>
                  </a:lnTo>
                  <a:lnTo>
                    <a:pt x="4246" y="9357"/>
                  </a:lnTo>
                  <a:lnTo>
                    <a:pt x="4173" y="7923"/>
                  </a:lnTo>
                  <a:lnTo>
                    <a:pt x="4173" y="8640"/>
                  </a:lnTo>
                  <a:lnTo>
                    <a:pt x="4027" y="9357"/>
                  </a:lnTo>
                  <a:lnTo>
                    <a:pt x="3954" y="8640"/>
                  </a:lnTo>
                  <a:lnTo>
                    <a:pt x="3807" y="7923"/>
                  </a:lnTo>
                  <a:lnTo>
                    <a:pt x="4027" y="7923"/>
                  </a:lnTo>
                  <a:lnTo>
                    <a:pt x="3954" y="7197"/>
                  </a:lnTo>
                  <a:lnTo>
                    <a:pt x="3954" y="5763"/>
                  </a:lnTo>
                  <a:lnTo>
                    <a:pt x="3881" y="7197"/>
                  </a:lnTo>
                  <a:lnTo>
                    <a:pt x="3514" y="7197"/>
                  </a:lnTo>
                  <a:lnTo>
                    <a:pt x="3514" y="8640"/>
                  </a:lnTo>
                  <a:lnTo>
                    <a:pt x="3661" y="8640"/>
                  </a:lnTo>
                  <a:lnTo>
                    <a:pt x="3587" y="9357"/>
                  </a:lnTo>
                  <a:lnTo>
                    <a:pt x="3587" y="8640"/>
                  </a:lnTo>
                  <a:lnTo>
                    <a:pt x="3514" y="10800"/>
                  </a:lnTo>
                  <a:lnTo>
                    <a:pt x="3222" y="7923"/>
                  </a:lnTo>
                  <a:lnTo>
                    <a:pt x="3075" y="7923"/>
                  </a:lnTo>
                  <a:lnTo>
                    <a:pt x="2928" y="10800"/>
                  </a:lnTo>
                  <a:lnTo>
                    <a:pt x="2928" y="9357"/>
                  </a:lnTo>
                  <a:lnTo>
                    <a:pt x="2856" y="10083"/>
                  </a:lnTo>
                  <a:lnTo>
                    <a:pt x="2783" y="11517"/>
                  </a:lnTo>
                  <a:lnTo>
                    <a:pt x="2489" y="10800"/>
                  </a:lnTo>
                  <a:lnTo>
                    <a:pt x="1904" y="10800"/>
                  </a:lnTo>
                  <a:lnTo>
                    <a:pt x="1391" y="11517"/>
                  </a:lnTo>
                  <a:lnTo>
                    <a:pt x="1171" y="12243"/>
                  </a:lnTo>
                  <a:lnTo>
                    <a:pt x="1025" y="12960"/>
                  </a:lnTo>
                  <a:lnTo>
                    <a:pt x="1025" y="12243"/>
                  </a:lnTo>
                  <a:lnTo>
                    <a:pt x="585" y="13677"/>
                  </a:lnTo>
                  <a:lnTo>
                    <a:pt x="439" y="13677"/>
                  </a:lnTo>
                  <a:lnTo>
                    <a:pt x="293" y="14403"/>
                  </a:lnTo>
                  <a:lnTo>
                    <a:pt x="220" y="12960"/>
                  </a:lnTo>
                  <a:lnTo>
                    <a:pt x="73" y="12243"/>
                  </a:lnTo>
                  <a:lnTo>
                    <a:pt x="0" y="13677"/>
                  </a:lnTo>
                  <a:lnTo>
                    <a:pt x="0" y="15837"/>
                  </a:lnTo>
                  <a:lnTo>
                    <a:pt x="73" y="19440"/>
                  </a:lnTo>
                  <a:lnTo>
                    <a:pt x="146" y="21600"/>
                  </a:lnTo>
                  <a:lnTo>
                    <a:pt x="220" y="20883"/>
                  </a:lnTo>
                  <a:lnTo>
                    <a:pt x="366" y="21600"/>
                  </a:lnTo>
                  <a:lnTo>
                    <a:pt x="439" y="19440"/>
                  </a:lnTo>
                  <a:lnTo>
                    <a:pt x="512" y="20157"/>
                  </a:lnTo>
                  <a:lnTo>
                    <a:pt x="512" y="20883"/>
                  </a:lnTo>
                  <a:lnTo>
                    <a:pt x="585" y="20157"/>
                  </a:lnTo>
                  <a:lnTo>
                    <a:pt x="732" y="19440"/>
                  </a:lnTo>
                  <a:lnTo>
                    <a:pt x="952" y="19440"/>
                  </a:lnTo>
                  <a:lnTo>
                    <a:pt x="952" y="20157"/>
                  </a:lnTo>
                  <a:lnTo>
                    <a:pt x="1025" y="20883"/>
                  </a:lnTo>
                  <a:lnTo>
                    <a:pt x="1098" y="21600"/>
                  </a:lnTo>
                  <a:lnTo>
                    <a:pt x="1171" y="20157"/>
                  </a:lnTo>
                  <a:lnTo>
                    <a:pt x="1391" y="19440"/>
                  </a:lnTo>
                  <a:lnTo>
                    <a:pt x="1318" y="20157"/>
                  </a:lnTo>
                  <a:lnTo>
                    <a:pt x="1464" y="20883"/>
                  </a:lnTo>
                  <a:lnTo>
                    <a:pt x="1464" y="18723"/>
                  </a:lnTo>
                  <a:lnTo>
                    <a:pt x="1538" y="17280"/>
                  </a:lnTo>
                  <a:lnTo>
                    <a:pt x="1611" y="20883"/>
                  </a:lnTo>
                  <a:lnTo>
                    <a:pt x="1684" y="17997"/>
                  </a:lnTo>
                  <a:lnTo>
                    <a:pt x="1757" y="20157"/>
                  </a:lnTo>
                  <a:lnTo>
                    <a:pt x="1757" y="19440"/>
                  </a:lnTo>
                  <a:lnTo>
                    <a:pt x="1830" y="18723"/>
                  </a:lnTo>
                  <a:lnTo>
                    <a:pt x="1904" y="19440"/>
                  </a:lnTo>
                  <a:lnTo>
                    <a:pt x="1904" y="20883"/>
                  </a:lnTo>
                  <a:lnTo>
                    <a:pt x="1977" y="19440"/>
                  </a:lnTo>
                  <a:lnTo>
                    <a:pt x="1977" y="18723"/>
                  </a:lnTo>
                  <a:lnTo>
                    <a:pt x="2050" y="19440"/>
                  </a:lnTo>
                  <a:lnTo>
                    <a:pt x="2050" y="20157"/>
                  </a:lnTo>
                  <a:lnTo>
                    <a:pt x="2197" y="18723"/>
                  </a:lnTo>
                  <a:lnTo>
                    <a:pt x="2343" y="18723"/>
                  </a:lnTo>
                  <a:lnTo>
                    <a:pt x="2416" y="17280"/>
                  </a:lnTo>
                  <a:lnTo>
                    <a:pt x="2416" y="15837"/>
                  </a:lnTo>
                  <a:lnTo>
                    <a:pt x="2489" y="15120"/>
                  </a:lnTo>
                  <a:lnTo>
                    <a:pt x="2489" y="17280"/>
                  </a:lnTo>
                  <a:lnTo>
                    <a:pt x="2563" y="15837"/>
                  </a:lnTo>
                  <a:lnTo>
                    <a:pt x="2709" y="15837"/>
                  </a:lnTo>
                  <a:lnTo>
                    <a:pt x="2709" y="16563"/>
                  </a:lnTo>
                  <a:lnTo>
                    <a:pt x="2563" y="17997"/>
                  </a:lnTo>
                  <a:lnTo>
                    <a:pt x="2563" y="19440"/>
                  </a:lnTo>
                  <a:lnTo>
                    <a:pt x="2709" y="19440"/>
                  </a:lnTo>
                  <a:lnTo>
                    <a:pt x="2783" y="18723"/>
                  </a:lnTo>
                  <a:lnTo>
                    <a:pt x="2856" y="17280"/>
                  </a:lnTo>
                  <a:lnTo>
                    <a:pt x="3222" y="17280"/>
                  </a:lnTo>
                  <a:lnTo>
                    <a:pt x="3222" y="17997"/>
                  </a:lnTo>
                  <a:lnTo>
                    <a:pt x="3295" y="16563"/>
                  </a:lnTo>
                  <a:lnTo>
                    <a:pt x="3368" y="16563"/>
                  </a:lnTo>
                  <a:lnTo>
                    <a:pt x="3295" y="17280"/>
                  </a:lnTo>
                  <a:lnTo>
                    <a:pt x="4100" y="17280"/>
                  </a:lnTo>
                  <a:lnTo>
                    <a:pt x="4320" y="16563"/>
                  </a:lnTo>
                  <a:lnTo>
                    <a:pt x="4466" y="16563"/>
                  </a:lnTo>
                  <a:lnTo>
                    <a:pt x="4466" y="15837"/>
                  </a:lnTo>
                  <a:lnTo>
                    <a:pt x="4979" y="15837"/>
                  </a:lnTo>
                  <a:lnTo>
                    <a:pt x="5052" y="14403"/>
                  </a:lnTo>
                  <a:lnTo>
                    <a:pt x="5125" y="14403"/>
                  </a:lnTo>
                  <a:lnTo>
                    <a:pt x="5564" y="15120"/>
                  </a:lnTo>
                  <a:lnTo>
                    <a:pt x="5784" y="14403"/>
                  </a:lnTo>
                  <a:lnTo>
                    <a:pt x="5858" y="14403"/>
                  </a:lnTo>
                  <a:lnTo>
                    <a:pt x="5931" y="12960"/>
                  </a:lnTo>
                  <a:lnTo>
                    <a:pt x="6004" y="14403"/>
                  </a:lnTo>
                  <a:lnTo>
                    <a:pt x="6150" y="15837"/>
                  </a:lnTo>
                  <a:lnTo>
                    <a:pt x="6297" y="13677"/>
                  </a:lnTo>
                  <a:lnTo>
                    <a:pt x="6297" y="15120"/>
                  </a:lnTo>
                  <a:lnTo>
                    <a:pt x="6370" y="13677"/>
                  </a:lnTo>
                  <a:lnTo>
                    <a:pt x="6443" y="15120"/>
                  </a:lnTo>
                  <a:lnTo>
                    <a:pt x="6443" y="13677"/>
                  </a:lnTo>
                  <a:lnTo>
                    <a:pt x="6590" y="13677"/>
                  </a:lnTo>
                  <a:lnTo>
                    <a:pt x="6663" y="14403"/>
                  </a:lnTo>
                  <a:lnTo>
                    <a:pt x="6809" y="13677"/>
                  </a:lnTo>
                  <a:lnTo>
                    <a:pt x="6809" y="15120"/>
                  </a:lnTo>
                  <a:lnTo>
                    <a:pt x="6883" y="14403"/>
                  </a:lnTo>
                  <a:lnTo>
                    <a:pt x="7542" y="14403"/>
                  </a:lnTo>
                  <a:lnTo>
                    <a:pt x="7468" y="13677"/>
                  </a:lnTo>
                  <a:lnTo>
                    <a:pt x="7542" y="12243"/>
                  </a:lnTo>
                  <a:lnTo>
                    <a:pt x="7615" y="12960"/>
                  </a:lnTo>
                  <a:lnTo>
                    <a:pt x="7615" y="13677"/>
                  </a:lnTo>
                  <a:lnTo>
                    <a:pt x="7688" y="14403"/>
                  </a:lnTo>
                  <a:lnTo>
                    <a:pt x="7835" y="15120"/>
                  </a:lnTo>
                  <a:lnTo>
                    <a:pt x="8274" y="13677"/>
                  </a:lnTo>
                  <a:lnTo>
                    <a:pt x="8567" y="11517"/>
                  </a:lnTo>
                  <a:lnTo>
                    <a:pt x="8640" y="12960"/>
                  </a:lnTo>
                  <a:lnTo>
                    <a:pt x="8786" y="12960"/>
                  </a:lnTo>
                  <a:lnTo>
                    <a:pt x="8933" y="12243"/>
                  </a:lnTo>
                  <a:lnTo>
                    <a:pt x="9006" y="10800"/>
                  </a:lnTo>
                  <a:lnTo>
                    <a:pt x="9299" y="12243"/>
                  </a:lnTo>
                  <a:lnTo>
                    <a:pt x="9665" y="12960"/>
                  </a:lnTo>
                  <a:lnTo>
                    <a:pt x="9812" y="11517"/>
                  </a:lnTo>
                  <a:lnTo>
                    <a:pt x="9812" y="12960"/>
                  </a:lnTo>
                  <a:lnTo>
                    <a:pt x="10031" y="11517"/>
                  </a:lnTo>
                  <a:lnTo>
                    <a:pt x="10251" y="11517"/>
                  </a:lnTo>
                  <a:lnTo>
                    <a:pt x="10910" y="12960"/>
                  </a:lnTo>
                  <a:lnTo>
                    <a:pt x="11202" y="13677"/>
                  </a:lnTo>
                  <a:lnTo>
                    <a:pt x="11496" y="13677"/>
                  </a:lnTo>
                  <a:lnTo>
                    <a:pt x="11715" y="12960"/>
                  </a:lnTo>
                  <a:lnTo>
                    <a:pt x="11935" y="11517"/>
                  </a:lnTo>
                  <a:lnTo>
                    <a:pt x="12008" y="10800"/>
                  </a:lnTo>
                  <a:lnTo>
                    <a:pt x="12008" y="12960"/>
                  </a:lnTo>
                  <a:lnTo>
                    <a:pt x="12741" y="11517"/>
                  </a:lnTo>
                  <a:lnTo>
                    <a:pt x="12741" y="12243"/>
                  </a:lnTo>
                  <a:lnTo>
                    <a:pt x="12814" y="12243"/>
                  </a:lnTo>
                  <a:lnTo>
                    <a:pt x="12887" y="11517"/>
                  </a:lnTo>
                  <a:lnTo>
                    <a:pt x="13692" y="11517"/>
                  </a:lnTo>
                  <a:lnTo>
                    <a:pt x="13765" y="12243"/>
                  </a:lnTo>
                  <a:lnTo>
                    <a:pt x="13839" y="12243"/>
                  </a:lnTo>
                  <a:lnTo>
                    <a:pt x="14278" y="11517"/>
                  </a:lnTo>
                  <a:lnTo>
                    <a:pt x="14791" y="10083"/>
                  </a:lnTo>
                  <a:lnTo>
                    <a:pt x="14571" y="12243"/>
                  </a:lnTo>
                  <a:lnTo>
                    <a:pt x="14864" y="10083"/>
                  </a:lnTo>
                  <a:lnTo>
                    <a:pt x="15010" y="10083"/>
                  </a:lnTo>
                  <a:lnTo>
                    <a:pt x="15010" y="11517"/>
                  </a:lnTo>
                  <a:lnTo>
                    <a:pt x="15157" y="10800"/>
                  </a:lnTo>
                  <a:lnTo>
                    <a:pt x="15450" y="10800"/>
                  </a:lnTo>
                  <a:lnTo>
                    <a:pt x="15523" y="10083"/>
                  </a:lnTo>
                  <a:lnTo>
                    <a:pt x="15596" y="7197"/>
                  </a:lnTo>
                  <a:lnTo>
                    <a:pt x="15596" y="8640"/>
                  </a:lnTo>
                  <a:lnTo>
                    <a:pt x="15669" y="9357"/>
                  </a:lnTo>
                  <a:lnTo>
                    <a:pt x="15669" y="10800"/>
                  </a:lnTo>
                  <a:lnTo>
                    <a:pt x="15742" y="10083"/>
                  </a:lnTo>
                  <a:lnTo>
                    <a:pt x="15816" y="10083"/>
                  </a:lnTo>
                  <a:lnTo>
                    <a:pt x="15816" y="10800"/>
                  </a:lnTo>
                  <a:lnTo>
                    <a:pt x="16036" y="9357"/>
                  </a:lnTo>
                  <a:lnTo>
                    <a:pt x="16255" y="8640"/>
                  </a:lnTo>
                  <a:lnTo>
                    <a:pt x="16328" y="8640"/>
                  </a:lnTo>
                  <a:lnTo>
                    <a:pt x="16401" y="10800"/>
                  </a:lnTo>
                  <a:lnTo>
                    <a:pt x="16768" y="9357"/>
                  </a:lnTo>
                  <a:lnTo>
                    <a:pt x="16695" y="7923"/>
                  </a:lnTo>
                  <a:lnTo>
                    <a:pt x="16695" y="7197"/>
                  </a:lnTo>
                  <a:lnTo>
                    <a:pt x="16841" y="7197"/>
                  </a:lnTo>
                  <a:lnTo>
                    <a:pt x="16768" y="7923"/>
                  </a:lnTo>
                  <a:lnTo>
                    <a:pt x="17061" y="7923"/>
                  </a:lnTo>
                  <a:lnTo>
                    <a:pt x="16987" y="9357"/>
                  </a:lnTo>
                  <a:lnTo>
                    <a:pt x="17207" y="7923"/>
                  </a:lnTo>
                  <a:lnTo>
                    <a:pt x="17281" y="9357"/>
                  </a:lnTo>
                  <a:lnTo>
                    <a:pt x="17281" y="7923"/>
                  </a:lnTo>
                  <a:lnTo>
                    <a:pt x="17500" y="7923"/>
                  </a:lnTo>
                  <a:lnTo>
                    <a:pt x="17573" y="10083"/>
                  </a:lnTo>
                  <a:lnTo>
                    <a:pt x="17866" y="9357"/>
                  </a:lnTo>
                  <a:lnTo>
                    <a:pt x="18013" y="8640"/>
                  </a:lnTo>
                  <a:lnTo>
                    <a:pt x="18086" y="7923"/>
                  </a:lnTo>
                  <a:lnTo>
                    <a:pt x="18159" y="8640"/>
                  </a:lnTo>
                  <a:lnTo>
                    <a:pt x="18159" y="9357"/>
                  </a:lnTo>
                  <a:lnTo>
                    <a:pt x="18379" y="9357"/>
                  </a:lnTo>
                  <a:lnTo>
                    <a:pt x="18525" y="8640"/>
                  </a:lnTo>
                  <a:lnTo>
                    <a:pt x="18672" y="9357"/>
                  </a:lnTo>
                  <a:lnTo>
                    <a:pt x="18818" y="9357"/>
                  </a:lnTo>
                  <a:lnTo>
                    <a:pt x="18818" y="8640"/>
                  </a:lnTo>
                  <a:lnTo>
                    <a:pt x="19038" y="9357"/>
                  </a:lnTo>
                  <a:lnTo>
                    <a:pt x="19330" y="10083"/>
                  </a:lnTo>
                  <a:lnTo>
                    <a:pt x="19542" y="7991"/>
                  </a:lnTo>
                  <a:lnTo>
                    <a:pt x="19477" y="8640"/>
                  </a:lnTo>
                  <a:lnTo>
                    <a:pt x="19550" y="9357"/>
                  </a:lnTo>
                  <a:lnTo>
                    <a:pt x="19550" y="8640"/>
                  </a:lnTo>
                  <a:lnTo>
                    <a:pt x="19697" y="7197"/>
                  </a:lnTo>
                  <a:lnTo>
                    <a:pt x="19770" y="7197"/>
                  </a:lnTo>
                  <a:lnTo>
                    <a:pt x="19770" y="8640"/>
                  </a:lnTo>
                  <a:lnTo>
                    <a:pt x="19843" y="7923"/>
                  </a:lnTo>
                  <a:lnTo>
                    <a:pt x="19916" y="7923"/>
                  </a:lnTo>
                  <a:lnTo>
                    <a:pt x="19843" y="8640"/>
                  </a:lnTo>
                  <a:lnTo>
                    <a:pt x="19916" y="9357"/>
                  </a:lnTo>
                  <a:lnTo>
                    <a:pt x="20062" y="10083"/>
                  </a:lnTo>
                  <a:lnTo>
                    <a:pt x="20136" y="8640"/>
                  </a:lnTo>
                  <a:lnTo>
                    <a:pt x="20282" y="7923"/>
                  </a:lnTo>
                  <a:lnTo>
                    <a:pt x="20209" y="9357"/>
                  </a:lnTo>
                  <a:lnTo>
                    <a:pt x="20282" y="10083"/>
                  </a:lnTo>
                  <a:lnTo>
                    <a:pt x="20429" y="10800"/>
                  </a:lnTo>
                  <a:lnTo>
                    <a:pt x="20502" y="10800"/>
                  </a:lnTo>
                  <a:lnTo>
                    <a:pt x="20868" y="9357"/>
                  </a:lnTo>
                  <a:lnTo>
                    <a:pt x="21161" y="7197"/>
                  </a:lnTo>
                  <a:lnTo>
                    <a:pt x="21088" y="7197"/>
                  </a:lnTo>
                  <a:lnTo>
                    <a:pt x="21161" y="6480"/>
                  </a:lnTo>
                  <a:lnTo>
                    <a:pt x="20941" y="5763"/>
                  </a:lnTo>
                  <a:lnTo>
                    <a:pt x="20868" y="7197"/>
                  </a:lnTo>
                  <a:lnTo>
                    <a:pt x="20795" y="8640"/>
                  </a:lnTo>
                  <a:lnTo>
                    <a:pt x="20795" y="5037"/>
                  </a:lnTo>
                  <a:lnTo>
                    <a:pt x="20648" y="7197"/>
                  </a:lnTo>
                  <a:lnTo>
                    <a:pt x="20575" y="6480"/>
                  </a:lnTo>
                  <a:lnTo>
                    <a:pt x="20502" y="5763"/>
                  </a:lnTo>
                  <a:lnTo>
                    <a:pt x="20429" y="7197"/>
                  </a:lnTo>
                  <a:lnTo>
                    <a:pt x="20356" y="5037"/>
                  </a:lnTo>
                  <a:lnTo>
                    <a:pt x="20209" y="5763"/>
                  </a:lnTo>
                  <a:lnTo>
                    <a:pt x="20062" y="5037"/>
                  </a:lnTo>
                  <a:lnTo>
                    <a:pt x="19697" y="4320"/>
                  </a:lnTo>
                  <a:lnTo>
                    <a:pt x="19623" y="5037"/>
                  </a:lnTo>
                  <a:lnTo>
                    <a:pt x="19477" y="5763"/>
                  </a:lnTo>
                  <a:lnTo>
                    <a:pt x="19550" y="3603"/>
                  </a:lnTo>
                  <a:lnTo>
                    <a:pt x="19403" y="5037"/>
                  </a:lnTo>
                  <a:lnTo>
                    <a:pt x="19477" y="3603"/>
                  </a:lnTo>
                  <a:lnTo>
                    <a:pt x="19330" y="4320"/>
                  </a:lnTo>
                  <a:lnTo>
                    <a:pt x="19184" y="4320"/>
                  </a:lnTo>
                  <a:lnTo>
                    <a:pt x="19184" y="5763"/>
                  </a:lnTo>
                  <a:lnTo>
                    <a:pt x="19111" y="7923"/>
                  </a:lnTo>
                  <a:lnTo>
                    <a:pt x="19111" y="6480"/>
                  </a:lnTo>
                  <a:lnTo>
                    <a:pt x="19184" y="5037"/>
                  </a:lnTo>
                  <a:lnTo>
                    <a:pt x="19111" y="5763"/>
                  </a:lnTo>
                  <a:lnTo>
                    <a:pt x="19111" y="5037"/>
                  </a:lnTo>
                  <a:lnTo>
                    <a:pt x="19038" y="3603"/>
                  </a:lnTo>
                  <a:lnTo>
                    <a:pt x="19038" y="5037"/>
                  </a:lnTo>
                  <a:lnTo>
                    <a:pt x="18964" y="4320"/>
                  </a:lnTo>
                  <a:lnTo>
                    <a:pt x="18891" y="2877"/>
                  </a:lnTo>
                  <a:lnTo>
                    <a:pt x="18818" y="4320"/>
                  </a:lnTo>
                  <a:lnTo>
                    <a:pt x="18599" y="4320"/>
                  </a:lnTo>
                  <a:lnTo>
                    <a:pt x="18159" y="5037"/>
                  </a:lnTo>
                  <a:lnTo>
                    <a:pt x="17940" y="5037"/>
                  </a:lnTo>
                  <a:lnTo>
                    <a:pt x="17793" y="4320"/>
                  </a:lnTo>
                  <a:lnTo>
                    <a:pt x="17793" y="3603"/>
                  </a:lnTo>
                  <a:lnTo>
                    <a:pt x="17866" y="3603"/>
                  </a:lnTo>
                  <a:lnTo>
                    <a:pt x="17573" y="2877"/>
                  </a:lnTo>
                  <a:lnTo>
                    <a:pt x="17646" y="3603"/>
                  </a:lnTo>
                  <a:lnTo>
                    <a:pt x="17500" y="3603"/>
                  </a:lnTo>
                  <a:lnTo>
                    <a:pt x="17573" y="2160"/>
                  </a:lnTo>
                  <a:lnTo>
                    <a:pt x="17500" y="1443"/>
                  </a:lnTo>
                  <a:lnTo>
                    <a:pt x="17427" y="1443"/>
                  </a:lnTo>
                  <a:lnTo>
                    <a:pt x="17354" y="2160"/>
                  </a:lnTo>
                  <a:lnTo>
                    <a:pt x="17207" y="2877"/>
                  </a:lnTo>
                  <a:lnTo>
                    <a:pt x="17134" y="2160"/>
                  </a:lnTo>
                  <a:lnTo>
                    <a:pt x="17207" y="3603"/>
                  </a:lnTo>
                  <a:lnTo>
                    <a:pt x="16987" y="1443"/>
                  </a:lnTo>
                  <a:lnTo>
                    <a:pt x="16914" y="1443"/>
                  </a:lnTo>
                  <a:lnTo>
                    <a:pt x="16841" y="2877"/>
                  </a:lnTo>
                  <a:lnTo>
                    <a:pt x="16768" y="5763"/>
                  </a:lnTo>
                  <a:lnTo>
                    <a:pt x="16621" y="5037"/>
                  </a:lnTo>
                  <a:lnTo>
                    <a:pt x="16695" y="3603"/>
                  </a:lnTo>
                  <a:lnTo>
                    <a:pt x="16768" y="2160"/>
                  </a:lnTo>
                  <a:lnTo>
                    <a:pt x="16621" y="2160"/>
                  </a:lnTo>
                  <a:lnTo>
                    <a:pt x="16621" y="1443"/>
                  </a:lnTo>
                  <a:lnTo>
                    <a:pt x="16475" y="2877"/>
                  </a:lnTo>
                  <a:lnTo>
                    <a:pt x="16255" y="4320"/>
                  </a:lnTo>
                  <a:lnTo>
                    <a:pt x="15962" y="0"/>
                  </a:lnTo>
                  <a:lnTo>
                    <a:pt x="15889" y="717"/>
                  </a:lnTo>
                  <a:lnTo>
                    <a:pt x="15889" y="2877"/>
                  </a:lnTo>
                  <a:lnTo>
                    <a:pt x="15742" y="2160"/>
                  </a:lnTo>
                  <a:lnTo>
                    <a:pt x="15742" y="1443"/>
                  </a:lnTo>
                  <a:lnTo>
                    <a:pt x="15816" y="717"/>
                  </a:lnTo>
                  <a:lnTo>
                    <a:pt x="15742"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190" name="Shape 214"/>
            <p:cNvSpPr/>
            <p:nvPr/>
          </p:nvSpPr>
          <p:spPr>
            <a:xfrm>
              <a:off x="802884" y="-1"/>
              <a:ext cx="94287" cy="210346"/>
            </a:xfrm>
            <a:custGeom>
              <a:avLst/>
              <a:gdLst/>
              <a:ahLst/>
              <a:cxnLst>
                <a:cxn ang="0">
                  <a:pos x="wd2" y="hd2"/>
                </a:cxn>
                <a:cxn ang="5400000">
                  <a:pos x="wd2" y="hd2"/>
                </a:cxn>
                <a:cxn ang="10800000">
                  <a:pos x="wd2" y="hd2"/>
                </a:cxn>
                <a:cxn ang="16200000">
                  <a:pos x="wd2" y="hd2"/>
                </a:cxn>
              </a:cxnLst>
              <a:rect l="0" t="0" r="r" b="b"/>
              <a:pathLst>
                <a:path w="21600" h="21600" extrusionOk="0">
                  <a:moveTo>
                    <a:pt x="17337" y="15857"/>
                  </a:moveTo>
                  <a:lnTo>
                    <a:pt x="17337" y="16086"/>
                  </a:lnTo>
                  <a:lnTo>
                    <a:pt x="17620" y="16086"/>
                  </a:lnTo>
                  <a:lnTo>
                    <a:pt x="17337" y="15857"/>
                  </a:lnTo>
                  <a:close/>
                  <a:moveTo>
                    <a:pt x="6820" y="19303"/>
                  </a:moveTo>
                  <a:lnTo>
                    <a:pt x="6781" y="19401"/>
                  </a:lnTo>
                  <a:lnTo>
                    <a:pt x="6878" y="19371"/>
                  </a:lnTo>
                  <a:lnTo>
                    <a:pt x="6820" y="19303"/>
                  </a:lnTo>
                  <a:close/>
                  <a:moveTo>
                    <a:pt x="1705" y="0"/>
                  </a:moveTo>
                  <a:lnTo>
                    <a:pt x="853" y="460"/>
                  </a:lnTo>
                  <a:lnTo>
                    <a:pt x="283" y="1150"/>
                  </a:lnTo>
                  <a:lnTo>
                    <a:pt x="0" y="1839"/>
                  </a:lnTo>
                  <a:lnTo>
                    <a:pt x="283" y="2528"/>
                  </a:lnTo>
                  <a:lnTo>
                    <a:pt x="569" y="2989"/>
                  </a:lnTo>
                  <a:lnTo>
                    <a:pt x="1422" y="3447"/>
                  </a:lnTo>
                  <a:lnTo>
                    <a:pt x="2558" y="3218"/>
                  </a:lnTo>
                  <a:lnTo>
                    <a:pt x="1988" y="3907"/>
                  </a:lnTo>
                  <a:lnTo>
                    <a:pt x="2274" y="3907"/>
                  </a:lnTo>
                  <a:lnTo>
                    <a:pt x="1988" y="4367"/>
                  </a:lnTo>
                  <a:lnTo>
                    <a:pt x="1988" y="4596"/>
                  </a:lnTo>
                  <a:lnTo>
                    <a:pt x="2274" y="4367"/>
                  </a:lnTo>
                  <a:lnTo>
                    <a:pt x="4546" y="3907"/>
                  </a:lnTo>
                  <a:lnTo>
                    <a:pt x="3410" y="5057"/>
                  </a:lnTo>
                  <a:lnTo>
                    <a:pt x="3980" y="5975"/>
                  </a:lnTo>
                  <a:lnTo>
                    <a:pt x="5685" y="6893"/>
                  </a:lnTo>
                  <a:lnTo>
                    <a:pt x="10231" y="9192"/>
                  </a:lnTo>
                  <a:lnTo>
                    <a:pt x="15063" y="11260"/>
                  </a:lnTo>
                  <a:lnTo>
                    <a:pt x="17904" y="12410"/>
                  </a:lnTo>
                  <a:lnTo>
                    <a:pt x="16198" y="13099"/>
                  </a:lnTo>
                  <a:lnTo>
                    <a:pt x="16198" y="12868"/>
                  </a:lnTo>
                  <a:lnTo>
                    <a:pt x="15063" y="13789"/>
                  </a:lnTo>
                  <a:lnTo>
                    <a:pt x="13924" y="14478"/>
                  </a:lnTo>
                  <a:lnTo>
                    <a:pt x="13358" y="15396"/>
                  </a:lnTo>
                  <a:lnTo>
                    <a:pt x="13071" y="15857"/>
                  </a:lnTo>
                  <a:lnTo>
                    <a:pt x="13358" y="16314"/>
                  </a:lnTo>
                  <a:lnTo>
                    <a:pt x="12788" y="15625"/>
                  </a:lnTo>
                  <a:lnTo>
                    <a:pt x="12219" y="15396"/>
                  </a:lnTo>
                  <a:lnTo>
                    <a:pt x="11936" y="15625"/>
                  </a:lnTo>
                  <a:lnTo>
                    <a:pt x="11653" y="15857"/>
                  </a:lnTo>
                  <a:lnTo>
                    <a:pt x="11083" y="16775"/>
                  </a:lnTo>
                  <a:lnTo>
                    <a:pt x="11083" y="17235"/>
                  </a:lnTo>
                  <a:lnTo>
                    <a:pt x="11366" y="17235"/>
                  </a:lnTo>
                  <a:lnTo>
                    <a:pt x="11083" y="17693"/>
                  </a:lnTo>
                  <a:lnTo>
                    <a:pt x="9947" y="18153"/>
                  </a:lnTo>
                  <a:lnTo>
                    <a:pt x="7104" y="19303"/>
                  </a:lnTo>
                  <a:lnTo>
                    <a:pt x="6878" y="19371"/>
                  </a:lnTo>
                  <a:lnTo>
                    <a:pt x="7390" y="19992"/>
                  </a:lnTo>
                  <a:lnTo>
                    <a:pt x="7956" y="20450"/>
                  </a:lnTo>
                  <a:lnTo>
                    <a:pt x="7956" y="20221"/>
                  </a:lnTo>
                  <a:lnTo>
                    <a:pt x="8242" y="20450"/>
                  </a:lnTo>
                  <a:lnTo>
                    <a:pt x="8526" y="19761"/>
                  </a:lnTo>
                  <a:lnTo>
                    <a:pt x="8809" y="19303"/>
                  </a:lnTo>
                  <a:lnTo>
                    <a:pt x="9095" y="19072"/>
                  </a:lnTo>
                  <a:lnTo>
                    <a:pt x="10231" y="19072"/>
                  </a:lnTo>
                  <a:lnTo>
                    <a:pt x="11083" y="18843"/>
                  </a:lnTo>
                  <a:lnTo>
                    <a:pt x="11366" y="18382"/>
                  </a:lnTo>
                  <a:lnTo>
                    <a:pt x="11653" y="17693"/>
                  </a:lnTo>
                  <a:lnTo>
                    <a:pt x="13924" y="18614"/>
                  </a:lnTo>
                  <a:lnTo>
                    <a:pt x="14777" y="17924"/>
                  </a:lnTo>
                  <a:lnTo>
                    <a:pt x="15632" y="17464"/>
                  </a:lnTo>
                  <a:lnTo>
                    <a:pt x="15346" y="17235"/>
                  </a:lnTo>
                  <a:lnTo>
                    <a:pt x="14777" y="16546"/>
                  </a:lnTo>
                  <a:lnTo>
                    <a:pt x="15346" y="16775"/>
                  </a:lnTo>
                  <a:lnTo>
                    <a:pt x="16198" y="16546"/>
                  </a:lnTo>
                  <a:lnTo>
                    <a:pt x="17337" y="15857"/>
                  </a:lnTo>
                  <a:lnTo>
                    <a:pt x="19042" y="14936"/>
                  </a:lnTo>
                  <a:lnTo>
                    <a:pt x="20178" y="13557"/>
                  </a:lnTo>
                  <a:lnTo>
                    <a:pt x="21600" y="12410"/>
                  </a:lnTo>
                  <a:lnTo>
                    <a:pt x="21314" y="11489"/>
                  </a:lnTo>
                  <a:lnTo>
                    <a:pt x="21031" y="10800"/>
                  </a:lnTo>
                  <a:lnTo>
                    <a:pt x="19895" y="9653"/>
                  </a:lnTo>
                  <a:lnTo>
                    <a:pt x="18473" y="8503"/>
                  </a:lnTo>
                  <a:lnTo>
                    <a:pt x="16768" y="7582"/>
                  </a:lnTo>
                  <a:lnTo>
                    <a:pt x="13071" y="6204"/>
                  </a:lnTo>
                  <a:lnTo>
                    <a:pt x="9661" y="4596"/>
                  </a:lnTo>
                  <a:lnTo>
                    <a:pt x="8809" y="4136"/>
                  </a:lnTo>
                  <a:lnTo>
                    <a:pt x="8809" y="3678"/>
                  </a:lnTo>
                  <a:lnTo>
                    <a:pt x="8242" y="4136"/>
                  </a:lnTo>
                  <a:lnTo>
                    <a:pt x="7956" y="4136"/>
                  </a:lnTo>
                  <a:lnTo>
                    <a:pt x="7956" y="3447"/>
                  </a:lnTo>
                  <a:lnTo>
                    <a:pt x="7390" y="3907"/>
                  </a:lnTo>
                  <a:lnTo>
                    <a:pt x="7390" y="4136"/>
                  </a:lnTo>
                  <a:lnTo>
                    <a:pt x="6820" y="4596"/>
                  </a:lnTo>
                  <a:lnTo>
                    <a:pt x="6820" y="3907"/>
                  </a:lnTo>
                  <a:lnTo>
                    <a:pt x="6537" y="3447"/>
                  </a:lnTo>
                  <a:lnTo>
                    <a:pt x="4832" y="2299"/>
                  </a:lnTo>
                  <a:lnTo>
                    <a:pt x="3693" y="1839"/>
                  </a:lnTo>
                  <a:lnTo>
                    <a:pt x="3127" y="1150"/>
                  </a:lnTo>
                  <a:lnTo>
                    <a:pt x="2558" y="689"/>
                  </a:lnTo>
                  <a:lnTo>
                    <a:pt x="2841" y="0"/>
                  </a:lnTo>
                  <a:close/>
                  <a:moveTo>
                    <a:pt x="6781" y="19401"/>
                  </a:moveTo>
                  <a:lnTo>
                    <a:pt x="2558" y="20682"/>
                  </a:lnTo>
                  <a:lnTo>
                    <a:pt x="2274" y="20682"/>
                  </a:lnTo>
                  <a:lnTo>
                    <a:pt x="2274" y="21371"/>
                  </a:lnTo>
                  <a:lnTo>
                    <a:pt x="2841" y="21600"/>
                  </a:lnTo>
                  <a:lnTo>
                    <a:pt x="3410" y="21600"/>
                  </a:lnTo>
                  <a:lnTo>
                    <a:pt x="4832" y="21371"/>
                  </a:lnTo>
                  <a:lnTo>
                    <a:pt x="5398" y="21140"/>
                  </a:lnTo>
                  <a:lnTo>
                    <a:pt x="6251" y="20682"/>
                  </a:lnTo>
                  <a:lnTo>
                    <a:pt x="6537" y="19992"/>
                  </a:lnTo>
                  <a:lnTo>
                    <a:pt x="6781" y="19401"/>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94" name="Shape 212"/>
          <p:cNvGrpSpPr/>
          <p:nvPr/>
        </p:nvGrpSpPr>
        <p:grpSpPr>
          <a:xfrm>
            <a:off x="6712825" y="2218631"/>
            <a:ext cx="897141" cy="210346"/>
            <a:chOff x="30" y="0"/>
            <a:chExt cx="897140" cy="210344"/>
          </a:xfrm>
        </p:grpSpPr>
        <p:sp>
          <p:nvSpPr>
            <p:cNvPr id="192" name="Shape 213"/>
            <p:cNvSpPr/>
            <p:nvPr/>
          </p:nvSpPr>
          <p:spPr>
            <a:xfrm>
              <a:off x="30" y="82501"/>
              <a:ext cx="842696" cy="92956"/>
            </a:xfrm>
            <a:custGeom>
              <a:avLst/>
              <a:gdLst/>
              <a:ahLst/>
              <a:cxnLst>
                <a:cxn ang="0">
                  <a:pos x="wd2" y="hd2"/>
                </a:cxn>
                <a:cxn ang="5400000">
                  <a:pos x="wd2" y="hd2"/>
                </a:cxn>
                <a:cxn ang="10800000">
                  <a:pos x="wd2" y="hd2"/>
                </a:cxn>
                <a:cxn ang="16200000">
                  <a:pos x="wd2" y="hd2"/>
                </a:cxn>
              </a:cxnLst>
              <a:rect l="0" t="0" r="r" b="b"/>
              <a:pathLst>
                <a:path w="21600" h="21600" extrusionOk="0">
                  <a:moveTo>
                    <a:pt x="21161" y="7197"/>
                  </a:moveTo>
                  <a:lnTo>
                    <a:pt x="21234" y="8281"/>
                  </a:lnTo>
                  <a:lnTo>
                    <a:pt x="21234" y="7197"/>
                  </a:lnTo>
                  <a:close/>
                  <a:moveTo>
                    <a:pt x="21234" y="8281"/>
                  </a:moveTo>
                  <a:lnTo>
                    <a:pt x="21234" y="8640"/>
                  </a:lnTo>
                  <a:lnTo>
                    <a:pt x="21245" y="8434"/>
                  </a:lnTo>
                  <a:lnTo>
                    <a:pt x="21234" y="8281"/>
                  </a:lnTo>
                  <a:close/>
                  <a:moveTo>
                    <a:pt x="21307" y="7197"/>
                  </a:moveTo>
                  <a:lnTo>
                    <a:pt x="21245" y="8434"/>
                  </a:lnTo>
                  <a:lnTo>
                    <a:pt x="21307" y="9357"/>
                  </a:lnTo>
                  <a:lnTo>
                    <a:pt x="21307" y="7197"/>
                  </a:lnTo>
                  <a:close/>
                  <a:moveTo>
                    <a:pt x="21454" y="7923"/>
                  </a:moveTo>
                  <a:lnTo>
                    <a:pt x="21307" y="9357"/>
                  </a:lnTo>
                  <a:lnTo>
                    <a:pt x="21307" y="10800"/>
                  </a:lnTo>
                  <a:lnTo>
                    <a:pt x="21600" y="10800"/>
                  </a:lnTo>
                  <a:lnTo>
                    <a:pt x="21600" y="9357"/>
                  </a:lnTo>
                  <a:lnTo>
                    <a:pt x="21527" y="10083"/>
                  </a:lnTo>
                  <a:lnTo>
                    <a:pt x="21527" y="8640"/>
                  </a:lnTo>
                  <a:lnTo>
                    <a:pt x="21454" y="7923"/>
                  </a:lnTo>
                  <a:close/>
                  <a:moveTo>
                    <a:pt x="15669" y="0"/>
                  </a:moveTo>
                  <a:lnTo>
                    <a:pt x="15596" y="1443"/>
                  </a:lnTo>
                  <a:lnTo>
                    <a:pt x="15523" y="717"/>
                  </a:lnTo>
                  <a:lnTo>
                    <a:pt x="15377" y="3603"/>
                  </a:lnTo>
                  <a:lnTo>
                    <a:pt x="15157" y="2160"/>
                  </a:lnTo>
                  <a:lnTo>
                    <a:pt x="15010" y="717"/>
                  </a:lnTo>
                  <a:lnTo>
                    <a:pt x="14937" y="717"/>
                  </a:lnTo>
                  <a:lnTo>
                    <a:pt x="14937" y="1443"/>
                  </a:lnTo>
                  <a:lnTo>
                    <a:pt x="14864" y="2877"/>
                  </a:lnTo>
                  <a:lnTo>
                    <a:pt x="15083" y="1443"/>
                  </a:lnTo>
                  <a:lnTo>
                    <a:pt x="14937" y="3603"/>
                  </a:lnTo>
                  <a:lnTo>
                    <a:pt x="15083" y="2877"/>
                  </a:lnTo>
                  <a:lnTo>
                    <a:pt x="15083" y="4320"/>
                  </a:lnTo>
                  <a:lnTo>
                    <a:pt x="14864" y="4320"/>
                  </a:lnTo>
                  <a:lnTo>
                    <a:pt x="14864" y="1443"/>
                  </a:lnTo>
                  <a:lnTo>
                    <a:pt x="14791" y="717"/>
                  </a:lnTo>
                  <a:lnTo>
                    <a:pt x="14718" y="717"/>
                  </a:lnTo>
                  <a:lnTo>
                    <a:pt x="14571" y="2160"/>
                  </a:lnTo>
                  <a:lnTo>
                    <a:pt x="14498" y="3603"/>
                  </a:lnTo>
                  <a:lnTo>
                    <a:pt x="14424" y="2877"/>
                  </a:lnTo>
                  <a:lnTo>
                    <a:pt x="14351" y="1443"/>
                  </a:lnTo>
                  <a:lnTo>
                    <a:pt x="14278" y="2877"/>
                  </a:lnTo>
                  <a:lnTo>
                    <a:pt x="13912" y="4320"/>
                  </a:lnTo>
                  <a:lnTo>
                    <a:pt x="13985" y="2160"/>
                  </a:lnTo>
                  <a:lnTo>
                    <a:pt x="13839" y="2877"/>
                  </a:lnTo>
                  <a:lnTo>
                    <a:pt x="13692" y="4320"/>
                  </a:lnTo>
                  <a:lnTo>
                    <a:pt x="13692" y="5037"/>
                  </a:lnTo>
                  <a:lnTo>
                    <a:pt x="13546" y="4320"/>
                  </a:lnTo>
                  <a:lnTo>
                    <a:pt x="13326" y="3603"/>
                  </a:lnTo>
                  <a:lnTo>
                    <a:pt x="12960" y="3603"/>
                  </a:lnTo>
                  <a:lnTo>
                    <a:pt x="12960" y="4320"/>
                  </a:lnTo>
                  <a:lnTo>
                    <a:pt x="12887" y="5037"/>
                  </a:lnTo>
                  <a:lnTo>
                    <a:pt x="12741" y="2877"/>
                  </a:lnTo>
                  <a:lnTo>
                    <a:pt x="12594" y="2877"/>
                  </a:lnTo>
                  <a:lnTo>
                    <a:pt x="12155" y="5037"/>
                  </a:lnTo>
                  <a:lnTo>
                    <a:pt x="12155" y="3603"/>
                  </a:lnTo>
                  <a:lnTo>
                    <a:pt x="12082" y="5763"/>
                  </a:lnTo>
                  <a:lnTo>
                    <a:pt x="11935" y="3603"/>
                  </a:lnTo>
                  <a:lnTo>
                    <a:pt x="12082" y="3603"/>
                  </a:lnTo>
                  <a:lnTo>
                    <a:pt x="12008" y="2877"/>
                  </a:lnTo>
                  <a:lnTo>
                    <a:pt x="11935" y="2877"/>
                  </a:lnTo>
                  <a:lnTo>
                    <a:pt x="11788" y="3603"/>
                  </a:lnTo>
                  <a:lnTo>
                    <a:pt x="11642" y="5763"/>
                  </a:lnTo>
                  <a:lnTo>
                    <a:pt x="11569" y="5037"/>
                  </a:lnTo>
                  <a:lnTo>
                    <a:pt x="11496" y="3603"/>
                  </a:lnTo>
                  <a:lnTo>
                    <a:pt x="11276" y="5763"/>
                  </a:lnTo>
                  <a:lnTo>
                    <a:pt x="11349" y="4320"/>
                  </a:lnTo>
                  <a:lnTo>
                    <a:pt x="11276" y="5037"/>
                  </a:lnTo>
                  <a:lnTo>
                    <a:pt x="11129" y="5763"/>
                  </a:lnTo>
                  <a:lnTo>
                    <a:pt x="11129" y="4320"/>
                  </a:lnTo>
                  <a:lnTo>
                    <a:pt x="11057" y="3603"/>
                  </a:lnTo>
                  <a:lnTo>
                    <a:pt x="10837" y="2877"/>
                  </a:lnTo>
                  <a:lnTo>
                    <a:pt x="10543" y="2160"/>
                  </a:lnTo>
                  <a:lnTo>
                    <a:pt x="10324" y="2160"/>
                  </a:lnTo>
                  <a:lnTo>
                    <a:pt x="10324" y="3603"/>
                  </a:lnTo>
                  <a:lnTo>
                    <a:pt x="10251" y="3603"/>
                  </a:lnTo>
                  <a:lnTo>
                    <a:pt x="10251" y="5037"/>
                  </a:lnTo>
                  <a:lnTo>
                    <a:pt x="10178" y="5037"/>
                  </a:lnTo>
                  <a:lnTo>
                    <a:pt x="10104" y="4320"/>
                  </a:lnTo>
                  <a:lnTo>
                    <a:pt x="10031" y="2877"/>
                  </a:lnTo>
                  <a:lnTo>
                    <a:pt x="9958" y="717"/>
                  </a:lnTo>
                  <a:lnTo>
                    <a:pt x="9958" y="2877"/>
                  </a:lnTo>
                  <a:lnTo>
                    <a:pt x="9885" y="2877"/>
                  </a:lnTo>
                  <a:lnTo>
                    <a:pt x="9739" y="1443"/>
                  </a:lnTo>
                  <a:lnTo>
                    <a:pt x="9519" y="1443"/>
                  </a:lnTo>
                  <a:lnTo>
                    <a:pt x="9445" y="3603"/>
                  </a:lnTo>
                  <a:lnTo>
                    <a:pt x="9372" y="2877"/>
                  </a:lnTo>
                  <a:lnTo>
                    <a:pt x="9226" y="2160"/>
                  </a:lnTo>
                  <a:lnTo>
                    <a:pt x="8933" y="2877"/>
                  </a:lnTo>
                  <a:lnTo>
                    <a:pt x="8347" y="5037"/>
                  </a:lnTo>
                  <a:lnTo>
                    <a:pt x="8274" y="3603"/>
                  </a:lnTo>
                  <a:lnTo>
                    <a:pt x="8201" y="2877"/>
                  </a:lnTo>
                  <a:lnTo>
                    <a:pt x="7835" y="2877"/>
                  </a:lnTo>
                  <a:lnTo>
                    <a:pt x="7395" y="3603"/>
                  </a:lnTo>
                  <a:lnTo>
                    <a:pt x="7249" y="3603"/>
                  </a:lnTo>
                  <a:lnTo>
                    <a:pt x="7103" y="2877"/>
                  </a:lnTo>
                  <a:lnTo>
                    <a:pt x="7103" y="4320"/>
                  </a:lnTo>
                  <a:lnTo>
                    <a:pt x="6956" y="5037"/>
                  </a:lnTo>
                  <a:lnTo>
                    <a:pt x="6883" y="4320"/>
                  </a:lnTo>
                  <a:lnTo>
                    <a:pt x="6736" y="3603"/>
                  </a:lnTo>
                  <a:lnTo>
                    <a:pt x="6736" y="5763"/>
                  </a:lnTo>
                  <a:lnTo>
                    <a:pt x="6590" y="5037"/>
                  </a:lnTo>
                  <a:lnTo>
                    <a:pt x="6370" y="4320"/>
                  </a:lnTo>
                  <a:lnTo>
                    <a:pt x="6150" y="5037"/>
                  </a:lnTo>
                  <a:lnTo>
                    <a:pt x="6077" y="5763"/>
                  </a:lnTo>
                  <a:lnTo>
                    <a:pt x="5858" y="4320"/>
                  </a:lnTo>
                  <a:lnTo>
                    <a:pt x="5711" y="3603"/>
                  </a:lnTo>
                  <a:lnTo>
                    <a:pt x="5564" y="7197"/>
                  </a:lnTo>
                  <a:lnTo>
                    <a:pt x="5418" y="5037"/>
                  </a:lnTo>
                  <a:lnTo>
                    <a:pt x="5272" y="5037"/>
                  </a:lnTo>
                  <a:lnTo>
                    <a:pt x="5125" y="5763"/>
                  </a:lnTo>
                  <a:lnTo>
                    <a:pt x="5052" y="5037"/>
                  </a:lnTo>
                  <a:lnTo>
                    <a:pt x="4979" y="5763"/>
                  </a:lnTo>
                  <a:lnTo>
                    <a:pt x="4686" y="7197"/>
                  </a:lnTo>
                  <a:lnTo>
                    <a:pt x="4686" y="7923"/>
                  </a:lnTo>
                  <a:lnTo>
                    <a:pt x="4540" y="8640"/>
                  </a:lnTo>
                  <a:lnTo>
                    <a:pt x="4540" y="7923"/>
                  </a:lnTo>
                  <a:lnTo>
                    <a:pt x="4466" y="7923"/>
                  </a:lnTo>
                  <a:lnTo>
                    <a:pt x="4320" y="9357"/>
                  </a:lnTo>
                  <a:lnTo>
                    <a:pt x="4246" y="9357"/>
                  </a:lnTo>
                  <a:lnTo>
                    <a:pt x="4173" y="7923"/>
                  </a:lnTo>
                  <a:lnTo>
                    <a:pt x="4173" y="8640"/>
                  </a:lnTo>
                  <a:lnTo>
                    <a:pt x="4027" y="9357"/>
                  </a:lnTo>
                  <a:lnTo>
                    <a:pt x="3954" y="8640"/>
                  </a:lnTo>
                  <a:lnTo>
                    <a:pt x="3807" y="7923"/>
                  </a:lnTo>
                  <a:lnTo>
                    <a:pt x="4027" y="7923"/>
                  </a:lnTo>
                  <a:lnTo>
                    <a:pt x="3954" y="7197"/>
                  </a:lnTo>
                  <a:lnTo>
                    <a:pt x="3954" y="5763"/>
                  </a:lnTo>
                  <a:lnTo>
                    <a:pt x="3881" y="7197"/>
                  </a:lnTo>
                  <a:lnTo>
                    <a:pt x="3514" y="7197"/>
                  </a:lnTo>
                  <a:lnTo>
                    <a:pt x="3514" y="8640"/>
                  </a:lnTo>
                  <a:lnTo>
                    <a:pt x="3661" y="8640"/>
                  </a:lnTo>
                  <a:lnTo>
                    <a:pt x="3587" y="9357"/>
                  </a:lnTo>
                  <a:lnTo>
                    <a:pt x="3587" y="8640"/>
                  </a:lnTo>
                  <a:lnTo>
                    <a:pt x="3514" y="10800"/>
                  </a:lnTo>
                  <a:lnTo>
                    <a:pt x="3222" y="7923"/>
                  </a:lnTo>
                  <a:lnTo>
                    <a:pt x="3075" y="7923"/>
                  </a:lnTo>
                  <a:lnTo>
                    <a:pt x="2928" y="10800"/>
                  </a:lnTo>
                  <a:lnTo>
                    <a:pt x="2928" y="9357"/>
                  </a:lnTo>
                  <a:lnTo>
                    <a:pt x="2856" y="10083"/>
                  </a:lnTo>
                  <a:lnTo>
                    <a:pt x="2783" y="11517"/>
                  </a:lnTo>
                  <a:lnTo>
                    <a:pt x="2489" y="10800"/>
                  </a:lnTo>
                  <a:lnTo>
                    <a:pt x="1904" y="10800"/>
                  </a:lnTo>
                  <a:lnTo>
                    <a:pt x="1391" y="11517"/>
                  </a:lnTo>
                  <a:lnTo>
                    <a:pt x="1171" y="12243"/>
                  </a:lnTo>
                  <a:lnTo>
                    <a:pt x="1025" y="12960"/>
                  </a:lnTo>
                  <a:lnTo>
                    <a:pt x="1025" y="12243"/>
                  </a:lnTo>
                  <a:lnTo>
                    <a:pt x="585" y="13677"/>
                  </a:lnTo>
                  <a:lnTo>
                    <a:pt x="439" y="13677"/>
                  </a:lnTo>
                  <a:lnTo>
                    <a:pt x="293" y="14403"/>
                  </a:lnTo>
                  <a:lnTo>
                    <a:pt x="220" y="12960"/>
                  </a:lnTo>
                  <a:lnTo>
                    <a:pt x="73" y="12243"/>
                  </a:lnTo>
                  <a:lnTo>
                    <a:pt x="0" y="13677"/>
                  </a:lnTo>
                  <a:lnTo>
                    <a:pt x="0" y="15837"/>
                  </a:lnTo>
                  <a:lnTo>
                    <a:pt x="73" y="19440"/>
                  </a:lnTo>
                  <a:lnTo>
                    <a:pt x="146" y="21600"/>
                  </a:lnTo>
                  <a:lnTo>
                    <a:pt x="220" y="20883"/>
                  </a:lnTo>
                  <a:lnTo>
                    <a:pt x="366" y="21600"/>
                  </a:lnTo>
                  <a:lnTo>
                    <a:pt x="439" y="19440"/>
                  </a:lnTo>
                  <a:lnTo>
                    <a:pt x="512" y="20157"/>
                  </a:lnTo>
                  <a:lnTo>
                    <a:pt x="512" y="20883"/>
                  </a:lnTo>
                  <a:lnTo>
                    <a:pt x="585" y="20157"/>
                  </a:lnTo>
                  <a:lnTo>
                    <a:pt x="732" y="19440"/>
                  </a:lnTo>
                  <a:lnTo>
                    <a:pt x="952" y="19440"/>
                  </a:lnTo>
                  <a:lnTo>
                    <a:pt x="952" y="20157"/>
                  </a:lnTo>
                  <a:lnTo>
                    <a:pt x="1025" y="20883"/>
                  </a:lnTo>
                  <a:lnTo>
                    <a:pt x="1098" y="21600"/>
                  </a:lnTo>
                  <a:lnTo>
                    <a:pt x="1171" y="20157"/>
                  </a:lnTo>
                  <a:lnTo>
                    <a:pt x="1391" y="19440"/>
                  </a:lnTo>
                  <a:lnTo>
                    <a:pt x="1318" y="20157"/>
                  </a:lnTo>
                  <a:lnTo>
                    <a:pt x="1464" y="20883"/>
                  </a:lnTo>
                  <a:lnTo>
                    <a:pt x="1464" y="18723"/>
                  </a:lnTo>
                  <a:lnTo>
                    <a:pt x="1538" y="17280"/>
                  </a:lnTo>
                  <a:lnTo>
                    <a:pt x="1611" y="20883"/>
                  </a:lnTo>
                  <a:lnTo>
                    <a:pt x="1684" y="17997"/>
                  </a:lnTo>
                  <a:lnTo>
                    <a:pt x="1757" y="20157"/>
                  </a:lnTo>
                  <a:lnTo>
                    <a:pt x="1757" y="19440"/>
                  </a:lnTo>
                  <a:lnTo>
                    <a:pt x="1830" y="18723"/>
                  </a:lnTo>
                  <a:lnTo>
                    <a:pt x="1904" y="19440"/>
                  </a:lnTo>
                  <a:lnTo>
                    <a:pt x="1904" y="20883"/>
                  </a:lnTo>
                  <a:lnTo>
                    <a:pt x="1977" y="19440"/>
                  </a:lnTo>
                  <a:lnTo>
                    <a:pt x="1977" y="18723"/>
                  </a:lnTo>
                  <a:lnTo>
                    <a:pt x="2050" y="19440"/>
                  </a:lnTo>
                  <a:lnTo>
                    <a:pt x="2050" y="20157"/>
                  </a:lnTo>
                  <a:lnTo>
                    <a:pt x="2197" y="18723"/>
                  </a:lnTo>
                  <a:lnTo>
                    <a:pt x="2343" y="18723"/>
                  </a:lnTo>
                  <a:lnTo>
                    <a:pt x="2416" y="17280"/>
                  </a:lnTo>
                  <a:lnTo>
                    <a:pt x="2416" y="15837"/>
                  </a:lnTo>
                  <a:lnTo>
                    <a:pt x="2489" y="15120"/>
                  </a:lnTo>
                  <a:lnTo>
                    <a:pt x="2489" y="17280"/>
                  </a:lnTo>
                  <a:lnTo>
                    <a:pt x="2563" y="15837"/>
                  </a:lnTo>
                  <a:lnTo>
                    <a:pt x="2709" y="15837"/>
                  </a:lnTo>
                  <a:lnTo>
                    <a:pt x="2709" y="16563"/>
                  </a:lnTo>
                  <a:lnTo>
                    <a:pt x="2563" y="17997"/>
                  </a:lnTo>
                  <a:lnTo>
                    <a:pt x="2563" y="19440"/>
                  </a:lnTo>
                  <a:lnTo>
                    <a:pt x="2709" y="19440"/>
                  </a:lnTo>
                  <a:lnTo>
                    <a:pt x="2783" y="18723"/>
                  </a:lnTo>
                  <a:lnTo>
                    <a:pt x="2856" y="17280"/>
                  </a:lnTo>
                  <a:lnTo>
                    <a:pt x="3222" y="17280"/>
                  </a:lnTo>
                  <a:lnTo>
                    <a:pt x="3222" y="17997"/>
                  </a:lnTo>
                  <a:lnTo>
                    <a:pt x="3295" y="16563"/>
                  </a:lnTo>
                  <a:lnTo>
                    <a:pt x="3368" y="16563"/>
                  </a:lnTo>
                  <a:lnTo>
                    <a:pt x="3295" y="17280"/>
                  </a:lnTo>
                  <a:lnTo>
                    <a:pt x="4100" y="17280"/>
                  </a:lnTo>
                  <a:lnTo>
                    <a:pt x="4320" y="16563"/>
                  </a:lnTo>
                  <a:lnTo>
                    <a:pt x="4466" y="16563"/>
                  </a:lnTo>
                  <a:lnTo>
                    <a:pt x="4466" y="15837"/>
                  </a:lnTo>
                  <a:lnTo>
                    <a:pt x="4979" y="15837"/>
                  </a:lnTo>
                  <a:lnTo>
                    <a:pt x="5052" y="14403"/>
                  </a:lnTo>
                  <a:lnTo>
                    <a:pt x="5125" y="14403"/>
                  </a:lnTo>
                  <a:lnTo>
                    <a:pt x="5564" y="15120"/>
                  </a:lnTo>
                  <a:lnTo>
                    <a:pt x="5784" y="14403"/>
                  </a:lnTo>
                  <a:lnTo>
                    <a:pt x="5858" y="14403"/>
                  </a:lnTo>
                  <a:lnTo>
                    <a:pt x="5931" y="12960"/>
                  </a:lnTo>
                  <a:lnTo>
                    <a:pt x="6004" y="14403"/>
                  </a:lnTo>
                  <a:lnTo>
                    <a:pt x="6150" y="15837"/>
                  </a:lnTo>
                  <a:lnTo>
                    <a:pt x="6297" y="13677"/>
                  </a:lnTo>
                  <a:lnTo>
                    <a:pt x="6297" y="15120"/>
                  </a:lnTo>
                  <a:lnTo>
                    <a:pt x="6370" y="13677"/>
                  </a:lnTo>
                  <a:lnTo>
                    <a:pt x="6443" y="15120"/>
                  </a:lnTo>
                  <a:lnTo>
                    <a:pt x="6443" y="13677"/>
                  </a:lnTo>
                  <a:lnTo>
                    <a:pt x="6590" y="13677"/>
                  </a:lnTo>
                  <a:lnTo>
                    <a:pt x="6663" y="14403"/>
                  </a:lnTo>
                  <a:lnTo>
                    <a:pt x="6809" y="13677"/>
                  </a:lnTo>
                  <a:lnTo>
                    <a:pt x="6809" y="15120"/>
                  </a:lnTo>
                  <a:lnTo>
                    <a:pt x="6883" y="14403"/>
                  </a:lnTo>
                  <a:lnTo>
                    <a:pt x="7542" y="14403"/>
                  </a:lnTo>
                  <a:lnTo>
                    <a:pt x="7468" y="13677"/>
                  </a:lnTo>
                  <a:lnTo>
                    <a:pt x="7542" y="12243"/>
                  </a:lnTo>
                  <a:lnTo>
                    <a:pt x="7615" y="12960"/>
                  </a:lnTo>
                  <a:lnTo>
                    <a:pt x="7615" y="13677"/>
                  </a:lnTo>
                  <a:lnTo>
                    <a:pt x="7688" y="14403"/>
                  </a:lnTo>
                  <a:lnTo>
                    <a:pt x="7835" y="15120"/>
                  </a:lnTo>
                  <a:lnTo>
                    <a:pt x="8274" y="13677"/>
                  </a:lnTo>
                  <a:lnTo>
                    <a:pt x="8567" y="11517"/>
                  </a:lnTo>
                  <a:lnTo>
                    <a:pt x="8640" y="12960"/>
                  </a:lnTo>
                  <a:lnTo>
                    <a:pt x="8786" y="12960"/>
                  </a:lnTo>
                  <a:lnTo>
                    <a:pt x="8933" y="12243"/>
                  </a:lnTo>
                  <a:lnTo>
                    <a:pt x="9006" y="10800"/>
                  </a:lnTo>
                  <a:lnTo>
                    <a:pt x="9299" y="12243"/>
                  </a:lnTo>
                  <a:lnTo>
                    <a:pt x="9665" y="12960"/>
                  </a:lnTo>
                  <a:lnTo>
                    <a:pt x="9812" y="11517"/>
                  </a:lnTo>
                  <a:lnTo>
                    <a:pt x="9812" y="12960"/>
                  </a:lnTo>
                  <a:lnTo>
                    <a:pt x="10031" y="11517"/>
                  </a:lnTo>
                  <a:lnTo>
                    <a:pt x="10251" y="11517"/>
                  </a:lnTo>
                  <a:lnTo>
                    <a:pt x="10910" y="12960"/>
                  </a:lnTo>
                  <a:lnTo>
                    <a:pt x="11202" y="13677"/>
                  </a:lnTo>
                  <a:lnTo>
                    <a:pt x="11496" y="13677"/>
                  </a:lnTo>
                  <a:lnTo>
                    <a:pt x="11715" y="12960"/>
                  </a:lnTo>
                  <a:lnTo>
                    <a:pt x="11935" y="11517"/>
                  </a:lnTo>
                  <a:lnTo>
                    <a:pt x="12008" y="10800"/>
                  </a:lnTo>
                  <a:lnTo>
                    <a:pt x="12008" y="12960"/>
                  </a:lnTo>
                  <a:lnTo>
                    <a:pt x="12741" y="11517"/>
                  </a:lnTo>
                  <a:lnTo>
                    <a:pt x="12741" y="12243"/>
                  </a:lnTo>
                  <a:lnTo>
                    <a:pt x="12814" y="12243"/>
                  </a:lnTo>
                  <a:lnTo>
                    <a:pt x="12887" y="11517"/>
                  </a:lnTo>
                  <a:lnTo>
                    <a:pt x="13692" y="11517"/>
                  </a:lnTo>
                  <a:lnTo>
                    <a:pt x="13765" y="12243"/>
                  </a:lnTo>
                  <a:lnTo>
                    <a:pt x="13839" y="12243"/>
                  </a:lnTo>
                  <a:lnTo>
                    <a:pt x="14278" y="11517"/>
                  </a:lnTo>
                  <a:lnTo>
                    <a:pt x="14791" y="10083"/>
                  </a:lnTo>
                  <a:lnTo>
                    <a:pt x="14571" y="12243"/>
                  </a:lnTo>
                  <a:lnTo>
                    <a:pt x="14864" y="10083"/>
                  </a:lnTo>
                  <a:lnTo>
                    <a:pt x="15010" y="10083"/>
                  </a:lnTo>
                  <a:lnTo>
                    <a:pt x="15010" y="11517"/>
                  </a:lnTo>
                  <a:lnTo>
                    <a:pt x="15157" y="10800"/>
                  </a:lnTo>
                  <a:lnTo>
                    <a:pt x="15450" y="10800"/>
                  </a:lnTo>
                  <a:lnTo>
                    <a:pt x="15523" y="10083"/>
                  </a:lnTo>
                  <a:lnTo>
                    <a:pt x="15596" y="7197"/>
                  </a:lnTo>
                  <a:lnTo>
                    <a:pt x="15596" y="8640"/>
                  </a:lnTo>
                  <a:lnTo>
                    <a:pt x="15669" y="9357"/>
                  </a:lnTo>
                  <a:lnTo>
                    <a:pt x="15669" y="10800"/>
                  </a:lnTo>
                  <a:lnTo>
                    <a:pt x="15742" y="10083"/>
                  </a:lnTo>
                  <a:lnTo>
                    <a:pt x="15816" y="10083"/>
                  </a:lnTo>
                  <a:lnTo>
                    <a:pt x="15816" y="10800"/>
                  </a:lnTo>
                  <a:lnTo>
                    <a:pt x="16036" y="9357"/>
                  </a:lnTo>
                  <a:lnTo>
                    <a:pt x="16255" y="8640"/>
                  </a:lnTo>
                  <a:lnTo>
                    <a:pt x="16328" y="8640"/>
                  </a:lnTo>
                  <a:lnTo>
                    <a:pt x="16401" y="10800"/>
                  </a:lnTo>
                  <a:lnTo>
                    <a:pt x="16768" y="9357"/>
                  </a:lnTo>
                  <a:lnTo>
                    <a:pt x="16695" y="7923"/>
                  </a:lnTo>
                  <a:lnTo>
                    <a:pt x="16695" y="7197"/>
                  </a:lnTo>
                  <a:lnTo>
                    <a:pt x="16841" y="7197"/>
                  </a:lnTo>
                  <a:lnTo>
                    <a:pt x="16768" y="7923"/>
                  </a:lnTo>
                  <a:lnTo>
                    <a:pt x="17061" y="7923"/>
                  </a:lnTo>
                  <a:lnTo>
                    <a:pt x="16987" y="9357"/>
                  </a:lnTo>
                  <a:lnTo>
                    <a:pt x="17207" y="7923"/>
                  </a:lnTo>
                  <a:lnTo>
                    <a:pt x="17281" y="9357"/>
                  </a:lnTo>
                  <a:lnTo>
                    <a:pt x="17281" y="7923"/>
                  </a:lnTo>
                  <a:lnTo>
                    <a:pt x="17500" y="7923"/>
                  </a:lnTo>
                  <a:lnTo>
                    <a:pt x="17573" y="10083"/>
                  </a:lnTo>
                  <a:lnTo>
                    <a:pt x="17866" y="9357"/>
                  </a:lnTo>
                  <a:lnTo>
                    <a:pt x="18013" y="8640"/>
                  </a:lnTo>
                  <a:lnTo>
                    <a:pt x="18086" y="7923"/>
                  </a:lnTo>
                  <a:lnTo>
                    <a:pt x="18159" y="8640"/>
                  </a:lnTo>
                  <a:lnTo>
                    <a:pt x="18159" y="9357"/>
                  </a:lnTo>
                  <a:lnTo>
                    <a:pt x="18379" y="9357"/>
                  </a:lnTo>
                  <a:lnTo>
                    <a:pt x="18525" y="8640"/>
                  </a:lnTo>
                  <a:lnTo>
                    <a:pt x="18672" y="9357"/>
                  </a:lnTo>
                  <a:lnTo>
                    <a:pt x="18818" y="9357"/>
                  </a:lnTo>
                  <a:lnTo>
                    <a:pt x="18818" y="8640"/>
                  </a:lnTo>
                  <a:lnTo>
                    <a:pt x="19038" y="9357"/>
                  </a:lnTo>
                  <a:lnTo>
                    <a:pt x="19330" y="10083"/>
                  </a:lnTo>
                  <a:lnTo>
                    <a:pt x="19542" y="7991"/>
                  </a:lnTo>
                  <a:lnTo>
                    <a:pt x="19477" y="8640"/>
                  </a:lnTo>
                  <a:lnTo>
                    <a:pt x="19550" y="9357"/>
                  </a:lnTo>
                  <a:lnTo>
                    <a:pt x="19550" y="8640"/>
                  </a:lnTo>
                  <a:lnTo>
                    <a:pt x="19697" y="7197"/>
                  </a:lnTo>
                  <a:lnTo>
                    <a:pt x="19770" y="7197"/>
                  </a:lnTo>
                  <a:lnTo>
                    <a:pt x="19770" y="8640"/>
                  </a:lnTo>
                  <a:lnTo>
                    <a:pt x="19843" y="7923"/>
                  </a:lnTo>
                  <a:lnTo>
                    <a:pt x="19916" y="7923"/>
                  </a:lnTo>
                  <a:lnTo>
                    <a:pt x="19843" y="8640"/>
                  </a:lnTo>
                  <a:lnTo>
                    <a:pt x="19916" y="9357"/>
                  </a:lnTo>
                  <a:lnTo>
                    <a:pt x="20062" y="10083"/>
                  </a:lnTo>
                  <a:lnTo>
                    <a:pt x="20136" y="8640"/>
                  </a:lnTo>
                  <a:lnTo>
                    <a:pt x="20282" y="7923"/>
                  </a:lnTo>
                  <a:lnTo>
                    <a:pt x="20209" y="9357"/>
                  </a:lnTo>
                  <a:lnTo>
                    <a:pt x="20282" y="10083"/>
                  </a:lnTo>
                  <a:lnTo>
                    <a:pt x="20429" y="10800"/>
                  </a:lnTo>
                  <a:lnTo>
                    <a:pt x="20502" y="10800"/>
                  </a:lnTo>
                  <a:lnTo>
                    <a:pt x="20868" y="9357"/>
                  </a:lnTo>
                  <a:lnTo>
                    <a:pt x="21161" y="7197"/>
                  </a:lnTo>
                  <a:lnTo>
                    <a:pt x="21088" y="7197"/>
                  </a:lnTo>
                  <a:lnTo>
                    <a:pt x="21161" y="6480"/>
                  </a:lnTo>
                  <a:lnTo>
                    <a:pt x="20941" y="5763"/>
                  </a:lnTo>
                  <a:lnTo>
                    <a:pt x="20868" y="7197"/>
                  </a:lnTo>
                  <a:lnTo>
                    <a:pt x="20795" y="8640"/>
                  </a:lnTo>
                  <a:lnTo>
                    <a:pt x="20795" y="5037"/>
                  </a:lnTo>
                  <a:lnTo>
                    <a:pt x="20648" y="7197"/>
                  </a:lnTo>
                  <a:lnTo>
                    <a:pt x="20575" y="6480"/>
                  </a:lnTo>
                  <a:lnTo>
                    <a:pt x="20502" y="5763"/>
                  </a:lnTo>
                  <a:lnTo>
                    <a:pt x="20429" y="7197"/>
                  </a:lnTo>
                  <a:lnTo>
                    <a:pt x="20356" y="5037"/>
                  </a:lnTo>
                  <a:lnTo>
                    <a:pt x="20209" y="5763"/>
                  </a:lnTo>
                  <a:lnTo>
                    <a:pt x="20062" y="5037"/>
                  </a:lnTo>
                  <a:lnTo>
                    <a:pt x="19697" y="4320"/>
                  </a:lnTo>
                  <a:lnTo>
                    <a:pt x="19623" y="5037"/>
                  </a:lnTo>
                  <a:lnTo>
                    <a:pt x="19477" y="5763"/>
                  </a:lnTo>
                  <a:lnTo>
                    <a:pt x="19550" y="3603"/>
                  </a:lnTo>
                  <a:lnTo>
                    <a:pt x="19403" y="5037"/>
                  </a:lnTo>
                  <a:lnTo>
                    <a:pt x="19477" y="3603"/>
                  </a:lnTo>
                  <a:lnTo>
                    <a:pt x="19330" y="4320"/>
                  </a:lnTo>
                  <a:lnTo>
                    <a:pt x="19184" y="4320"/>
                  </a:lnTo>
                  <a:lnTo>
                    <a:pt x="19184" y="5763"/>
                  </a:lnTo>
                  <a:lnTo>
                    <a:pt x="19111" y="7923"/>
                  </a:lnTo>
                  <a:lnTo>
                    <a:pt x="19111" y="6480"/>
                  </a:lnTo>
                  <a:lnTo>
                    <a:pt x="19184" y="5037"/>
                  </a:lnTo>
                  <a:lnTo>
                    <a:pt x="19111" y="5763"/>
                  </a:lnTo>
                  <a:lnTo>
                    <a:pt x="19111" y="5037"/>
                  </a:lnTo>
                  <a:lnTo>
                    <a:pt x="19038" y="3603"/>
                  </a:lnTo>
                  <a:lnTo>
                    <a:pt x="19038" y="5037"/>
                  </a:lnTo>
                  <a:lnTo>
                    <a:pt x="18964" y="4320"/>
                  </a:lnTo>
                  <a:lnTo>
                    <a:pt x="18891" y="2877"/>
                  </a:lnTo>
                  <a:lnTo>
                    <a:pt x="18818" y="4320"/>
                  </a:lnTo>
                  <a:lnTo>
                    <a:pt x="18599" y="4320"/>
                  </a:lnTo>
                  <a:lnTo>
                    <a:pt x="18159" y="5037"/>
                  </a:lnTo>
                  <a:lnTo>
                    <a:pt x="17940" y="5037"/>
                  </a:lnTo>
                  <a:lnTo>
                    <a:pt x="17793" y="4320"/>
                  </a:lnTo>
                  <a:lnTo>
                    <a:pt x="17793" y="3603"/>
                  </a:lnTo>
                  <a:lnTo>
                    <a:pt x="17866" y="3603"/>
                  </a:lnTo>
                  <a:lnTo>
                    <a:pt x="17573" y="2877"/>
                  </a:lnTo>
                  <a:lnTo>
                    <a:pt x="17646" y="3603"/>
                  </a:lnTo>
                  <a:lnTo>
                    <a:pt x="17500" y="3603"/>
                  </a:lnTo>
                  <a:lnTo>
                    <a:pt x="17573" y="2160"/>
                  </a:lnTo>
                  <a:lnTo>
                    <a:pt x="17500" y="1443"/>
                  </a:lnTo>
                  <a:lnTo>
                    <a:pt x="17427" y="1443"/>
                  </a:lnTo>
                  <a:lnTo>
                    <a:pt x="17354" y="2160"/>
                  </a:lnTo>
                  <a:lnTo>
                    <a:pt x="17207" y="2877"/>
                  </a:lnTo>
                  <a:lnTo>
                    <a:pt x="17134" y="2160"/>
                  </a:lnTo>
                  <a:lnTo>
                    <a:pt x="17207" y="3603"/>
                  </a:lnTo>
                  <a:lnTo>
                    <a:pt x="16987" y="1443"/>
                  </a:lnTo>
                  <a:lnTo>
                    <a:pt x="16914" y="1443"/>
                  </a:lnTo>
                  <a:lnTo>
                    <a:pt x="16841" y="2877"/>
                  </a:lnTo>
                  <a:lnTo>
                    <a:pt x="16768" y="5763"/>
                  </a:lnTo>
                  <a:lnTo>
                    <a:pt x="16621" y="5037"/>
                  </a:lnTo>
                  <a:lnTo>
                    <a:pt x="16695" y="3603"/>
                  </a:lnTo>
                  <a:lnTo>
                    <a:pt x="16768" y="2160"/>
                  </a:lnTo>
                  <a:lnTo>
                    <a:pt x="16621" y="2160"/>
                  </a:lnTo>
                  <a:lnTo>
                    <a:pt x="16621" y="1443"/>
                  </a:lnTo>
                  <a:lnTo>
                    <a:pt x="16475" y="2877"/>
                  </a:lnTo>
                  <a:lnTo>
                    <a:pt x="16255" y="4320"/>
                  </a:lnTo>
                  <a:lnTo>
                    <a:pt x="15962" y="0"/>
                  </a:lnTo>
                  <a:lnTo>
                    <a:pt x="15889" y="717"/>
                  </a:lnTo>
                  <a:lnTo>
                    <a:pt x="15889" y="2877"/>
                  </a:lnTo>
                  <a:lnTo>
                    <a:pt x="15742" y="2160"/>
                  </a:lnTo>
                  <a:lnTo>
                    <a:pt x="15742" y="1443"/>
                  </a:lnTo>
                  <a:lnTo>
                    <a:pt x="15816" y="717"/>
                  </a:lnTo>
                  <a:lnTo>
                    <a:pt x="15742" y="0"/>
                  </a:lnTo>
                  <a:close/>
                </a:path>
              </a:pathLst>
            </a:custGeom>
            <a:solidFill>
              <a:srgbClr val="FFFFFF"/>
            </a:solidFill>
            <a:ln w="12700" cap="flat">
              <a:noFill/>
              <a:miter lim="400000"/>
            </a:ln>
            <a:effectLst/>
          </p:spPr>
          <p:txBody>
            <a:bodyPr wrap="square" lIns="45719" tIns="45719" rIns="45719" bIns="45719" numCol="1" anchor="ctr">
              <a:noAutofit/>
            </a:bodyPr>
            <a:lstStyle/>
            <a:p>
              <a:pPr>
                <a:defRPr b="1"/>
              </a:pPr>
              <a:endParaRPr/>
            </a:p>
          </p:txBody>
        </p:sp>
        <p:sp>
          <p:nvSpPr>
            <p:cNvPr id="193" name="Shape 214"/>
            <p:cNvSpPr/>
            <p:nvPr/>
          </p:nvSpPr>
          <p:spPr>
            <a:xfrm>
              <a:off x="802884" y="-1"/>
              <a:ext cx="94287" cy="210346"/>
            </a:xfrm>
            <a:custGeom>
              <a:avLst/>
              <a:gdLst/>
              <a:ahLst/>
              <a:cxnLst>
                <a:cxn ang="0">
                  <a:pos x="wd2" y="hd2"/>
                </a:cxn>
                <a:cxn ang="5400000">
                  <a:pos x="wd2" y="hd2"/>
                </a:cxn>
                <a:cxn ang="10800000">
                  <a:pos x="wd2" y="hd2"/>
                </a:cxn>
                <a:cxn ang="16200000">
                  <a:pos x="wd2" y="hd2"/>
                </a:cxn>
              </a:cxnLst>
              <a:rect l="0" t="0" r="r" b="b"/>
              <a:pathLst>
                <a:path w="21600" h="21600" extrusionOk="0">
                  <a:moveTo>
                    <a:pt x="17337" y="15857"/>
                  </a:moveTo>
                  <a:lnTo>
                    <a:pt x="17337" y="16086"/>
                  </a:lnTo>
                  <a:lnTo>
                    <a:pt x="17620" y="16086"/>
                  </a:lnTo>
                  <a:lnTo>
                    <a:pt x="17337" y="15857"/>
                  </a:lnTo>
                  <a:close/>
                  <a:moveTo>
                    <a:pt x="6820" y="19303"/>
                  </a:moveTo>
                  <a:lnTo>
                    <a:pt x="6781" y="19401"/>
                  </a:lnTo>
                  <a:lnTo>
                    <a:pt x="6878" y="19371"/>
                  </a:lnTo>
                  <a:lnTo>
                    <a:pt x="6820" y="19303"/>
                  </a:lnTo>
                  <a:close/>
                  <a:moveTo>
                    <a:pt x="1705" y="0"/>
                  </a:moveTo>
                  <a:lnTo>
                    <a:pt x="853" y="460"/>
                  </a:lnTo>
                  <a:lnTo>
                    <a:pt x="283" y="1150"/>
                  </a:lnTo>
                  <a:lnTo>
                    <a:pt x="0" y="1839"/>
                  </a:lnTo>
                  <a:lnTo>
                    <a:pt x="283" y="2528"/>
                  </a:lnTo>
                  <a:lnTo>
                    <a:pt x="569" y="2989"/>
                  </a:lnTo>
                  <a:lnTo>
                    <a:pt x="1422" y="3447"/>
                  </a:lnTo>
                  <a:lnTo>
                    <a:pt x="2558" y="3218"/>
                  </a:lnTo>
                  <a:lnTo>
                    <a:pt x="1988" y="3907"/>
                  </a:lnTo>
                  <a:lnTo>
                    <a:pt x="2274" y="3907"/>
                  </a:lnTo>
                  <a:lnTo>
                    <a:pt x="1988" y="4367"/>
                  </a:lnTo>
                  <a:lnTo>
                    <a:pt x="1988" y="4596"/>
                  </a:lnTo>
                  <a:lnTo>
                    <a:pt x="2274" y="4367"/>
                  </a:lnTo>
                  <a:lnTo>
                    <a:pt x="4546" y="3907"/>
                  </a:lnTo>
                  <a:lnTo>
                    <a:pt x="3410" y="5057"/>
                  </a:lnTo>
                  <a:lnTo>
                    <a:pt x="3980" y="5975"/>
                  </a:lnTo>
                  <a:lnTo>
                    <a:pt x="5685" y="6893"/>
                  </a:lnTo>
                  <a:lnTo>
                    <a:pt x="10231" y="9192"/>
                  </a:lnTo>
                  <a:lnTo>
                    <a:pt x="15063" y="11260"/>
                  </a:lnTo>
                  <a:lnTo>
                    <a:pt x="17904" y="12410"/>
                  </a:lnTo>
                  <a:lnTo>
                    <a:pt x="16198" y="13099"/>
                  </a:lnTo>
                  <a:lnTo>
                    <a:pt x="16198" y="12868"/>
                  </a:lnTo>
                  <a:lnTo>
                    <a:pt x="15063" y="13789"/>
                  </a:lnTo>
                  <a:lnTo>
                    <a:pt x="13924" y="14478"/>
                  </a:lnTo>
                  <a:lnTo>
                    <a:pt x="13358" y="15396"/>
                  </a:lnTo>
                  <a:lnTo>
                    <a:pt x="13071" y="15857"/>
                  </a:lnTo>
                  <a:lnTo>
                    <a:pt x="13358" y="16314"/>
                  </a:lnTo>
                  <a:lnTo>
                    <a:pt x="12788" y="15625"/>
                  </a:lnTo>
                  <a:lnTo>
                    <a:pt x="12219" y="15396"/>
                  </a:lnTo>
                  <a:lnTo>
                    <a:pt x="11936" y="15625"/>
                  </a:lnTo>
                  <a:lnTo>
                    <a:pt x="11653" y="15857"/>
                  </a:lnTo>
                  <a:lnTo>
                    <a:pt x="11083" y="16775"/>
                  </a:lnTo>
                  <a:lnTo>
                    <a:pt x="11083" y="17235"/>
                  </a:lnTo>
                  <a:lnTo>
                    <a:pt x="11366" y="17235"/>
                  </a:lnTo>
                  <a:lnTo>
                    <a:pt x="11083" y="17693"/>
                  </a:lnTo>
                  <a:lnTo>
                    <a:pt x="9947" y="18153"/>
                  </a:lnTo>
                  <a:lnTo>
                    <a:pt x="7104" y="19303"/>
                  </a:lnTo>
                  <a:lnTo>
                    <a:pt x="6878" y="19371"/>
                  </a:lnTo>
                  <a:lnTo>
                    <a:pt x="7390" y="19992"/>
                  </a:lnTo>
                  <a:lnTo>
                    <a:pt x="7956" y="20450"/>
                  </a:lnTo>
                  <a:lnTo>
                    <a:pt x="7956" y="20221"/>
                  </a:lnTo>
                  <a:lnTo>
                    <a:pt x="8242" y="20450"/>
                  </a:lnTo>
                  <a:lnTo>
                    <a:pt x="8526" y="19761"/>
                  </a:lnTo>
                  <a:lnTo>
                    <a:pt x="8809" y="19303"/>
                  </a:lnTo>
                  <a:lnTo>
                    <a:pt x="9095" y="19072"/>
                  </a:lnTo>
                  <a:lnTo>
                    <a:pt x="10231" y="19072"/>
                  </a:lnTo>
                  <a:lnTo>
                    <a:pt x="11083" y="18843"/>
                  </a:lnTo>
                  <a:lnTo>
                    <a:pt x="11366" y="18382"/>
                  </a:lnTo>
                  <a:lnTo>
                    <a:pt x="11653" y="17693"/>
                  </a:lnTo>
                  <a:lnTo>
                    <a:pt x="13924" y="18614"/>
                  </a:lnTo>
                  <a:lnTo>
                    <a:pt x="14777" y="17924"/>
                  </a:lnTo>
                  <a:lnTo>
                    <a:pt x="15632" y="17464"/>
                  </a:lnTo>
                  <a:lnTo>
                    <a:pt x="15346" y="17235"/>
                  </a:lnTo>
                  <a:lnTo>
                    <a:pt x="14777" y="16546"/>
                  </a:lnTo>
                  <a:lnTo>
                    <a:pt x="15346" y="16775"/>
                  </a:lnTo>
                  <a:lnTo>
                    <a:pt x="16198" y="16546"/>
                  </a:lnTo>
                  <a:lnTo>
                    <a:pt x="17337" y="15857"/>
                  </a:lnTo>
                  <a:lnTo>
                    <a:pt x="19042" y="14936"/>
                  </a:lnTo>
                  <a:lnTo>
                    <a:pt x="20178" y="13557"/>
                  </a:lnTo>
                  <a:lnTo>
                    <a:pt x="21600" y="12410"/>
                  </a:lnTo>
                  <a:lnTo>
                    <a:pt x="21314" y="11489"/>
                  </a:lnTo>
                  <a:lnTo>
                    <a:pt x="21031" y="10800"/>
                  </a:lnTo>
                  <a:lnTo>
                    <a:pt x="19895" y="9653"/>
                  </a:lnTo>
                  <a:lnTo>
                    <a:pt x="18473" y="8503"/>
                  </a:lnTo>
                  <a:lnTo>
                    <a:pt x="16768" y="7582"/>
                  </a:lnTo>
                  <a:lnTo>
                    <a:pt x="13071" y="6204"/>
                  </a:lnTo>
                  <a:lnTo>
                    <a:pt x="9661" y="4596"/>
                  </a:lnTo>
                  <a:lnTo>
                    <a:pt x="8809" y="4136"/>
                  </a:lnTo>
                  <a:lnTo>
                    <a:pt x="8809" y="3678"/>
                  </a:lnTo>
                  <a:lnTo>
                    <a:pt x="8242" y="4136"/>
                  </a:lnTo>
                  <a:lnTo>
                    <a:pt x="7956" y="4136"/>
                  </a:lnTo>
                  <a:lnTo>
                    <a:pt x="7956" y="3447"/>
                  </a:lnTo>
                  <a:lnTo>
                    <a:pt x="7390" y="3907"/>
                  </a:lnTo>
                  <a:lnTo>
                    <a:pt x="7390" y="4136"/>
                  </a:lnTo>
                  <a:lnTo>
                    <a:pt x="6820" y="4596"/>
                  </a:lnTo>
                  <a:lnTo>
                    <a:pt x="6820" y="3907"/>
                  </a:lnTo>
                  <a:lnTo>
                    <a:pt x="6537" y="3447"/>
                  </a:lnTo>
                  <a:lnTo>
                    <a:pt x="4832" y="2299"/>
                  </a:lnTo>
                  <a:lnTo>
                    <a:pt x="3693" y="1839"/>
                  </a:lnTo>
                  <a:lnTo>
                    <a:pt x="3127" y="1150"/>
                  </a:lnTo>
                  <a:lnTo>
                    <a:pt x="2558" y="689"/>
                  </a:lnTo>
                  <a:lnTo>
                    <a:pt x="2841" y="0"/>
                  </a:lnTo>
                  <a:close/>
                  <a:moveTo>
                    <a:pt x="6781" y="19401"/>
                  </a:moveTo>
                  <a:lnTo>
                    <a:pt x="2558" y="20682"/>
                  </a:lnTo>
                  <a:lnTo>
                    <a:pt x="2274" y="20682"/>
                  </a:lnTo>
                  <a:lnTo>
                    <a:pt x="2274" y="21371"/>
                  </a:lnTo>
                  <a:lnTo>
                    <a:pt x="2841" y="21600"/>
                  </a:lnTo>
                  <a:lnTo>
                    <a:pt x="3410" y="21600"/>
                  </a:lnTo>
                  <a:lnTo>
                    <a:pt x="4832" y="21371"/>
                  </a:lnTo>
                  <a:lnTo>
                    <a:pt x="5398" y="21140"/>
                  </a:lnTo>
                  <a:lnTo>
                    <a:pt x="6251" y="20682"/>
                  </a:lnTo>
                  <a:lnTo>
                    <a:pt x="6537" y="19992"/>
                  </a:lnTo>
                  <a:lnTo>
                    <a:pt x="6781" y="19401"/>
                  </a:lnTo>
                  <a:close/>
                </a:path>
              </a:pathLst>
            </a:custGeom>
            <a:solidFill>
              <a:srgbClr val="FFFFFF"/>
            </a:solidFill>
            <a:ln w="12700" cap="flat">
              <a:noFill/>
              <a:miter lim="400000"/>
            </a:ln>
            <a:effectLst/>
          </p:spPr>
          <p:txBody>
            <a:bodyPr wrap="square" lIns="45719" tIns="45719" rIns="45719" bIns="45719" numCol="1" anchor="ctr">
              <a:noAutofit/>
            </a:bodyPr>
            <a:lstStyle/>
            <a:p>
              <a:pPr>
                <a:defRPr b="1"/>
              </a:pPr>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16"/>
          <p:cNvSpPr txBox="1"/>
          <p:nvPr/>
        </p:nvSpPr>
        <p:spPr>
          <a:xfrm>
            <a:off x="4385262" y="3365760"/>
            <a:ext cx="3747485" cy="9898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1">
              <a:defRPr sz="2800" b="1">
                <a:solidFill>
                  <a:srgbClr val="FFFFFF"/>
                </a:solidFill>
              </a:defRPr>
            </a:pPr>
            <a:r>
              <a:t>Engage</a:t>
            </a:r>
          </a:p>
          <a:p>
            <a:pPr lvl="1">
              <a:defRPr>
                <a:solidFill>
                  <a:srgbClr val="FFFFFF"/>
                </a:solidFill>
              </a:defRPr>
            </a:pPr>
            <a:r>
              <a:t>with others in your community and pass on the learnings  </a:t>
            </a:r>
          </a:p>
        </p:txBody>
      </p:sp>
      <p:sp>
        <p:nvSpPr>
          <p:cNvPr id="197" name="Shape 117"/>
          <p:cNvSpPr txBox="1"/>
          <p:nvPr/>
        </p:nvSpPr>
        <p:spPr>
          <a:xfrm>
            <a:off x="4385262" y="787905"/>
            <a:ext cx="3964430" cy="7866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2800" b="1">
                <a:solidFill>
                  <a:srgbClr val="FFFFFF"/>
                </a:solidFill>
              </a:defRPr>
            </a:pPr>
            <a:r>
              <a:t>Find</a:t>
            </a:r>
          </a:p>
          <a:p>
            <a:pPr>
              <a:defRPr>
                <a:solidFill>
                  <a:srgbClr val="FFFFFF"/>
                </a:solidFill>
              </a:defRPr>
            </a:pPr>
            <a:r>
              <a:t>the resources YOU need to build your SKILLS</a:t>
            </a:r>
          </a:p>
        </p:txBody>
      </p:sp>
      <p:sp>
        <p:nvSpPr>
          <p:cNvPr id="198" name="Shape 118"/>
          <p:cNvSpPr txBox="1"/>
          <p:nvPr/>
        </p:nvSpPr>
        <p:spPr>
          <a:xfrm>
            <a:off x="4385262" y="1965988"/>
            <a:ext cx="3747484" cy="9898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2800" b="1">
                <a:solidFill>
                  <a:srgbClr val="FFFFFF"/>
                </a:solidFill>
              </a:defRPr>
            </a:pPr>
            <a:r>
              <a:t>Connect</a:t>
            </a:r>
          </a:p>
          <a:p>
            <a:pPr>
              <a:defRPr>
                <a:solidFill>
                  <a:srgbClr val="FFFFFF"/>
                </a:solidFill>
              </a:defRPr>
            </a:pPr>
            <a:r>
              <a:t>with mentors, support groups and events to build your network and learns from others</a:t>
            </a:r>
          </a:p>
        </p:txBody>
      </p:sp>
      <p:grpSp>
        <p:nvGrpSpPr>
          <p:cNvPr id="201" name="Shape 206"/>
          <p:cNvGrpSpPr/>
          <p:nvPr/>
        </p:nvGrpSpPr>
        <p:grpSpPr>
          <a:xfrm>
            <a:off x="1087790" y="1430697"/>
            <a:ext cx="2286001" cy="2282106"/>
            <a:chOff x="0" y="0"/>
            <a:chExt cx="2286000" cy="2282105"/>
          </a:xfrm>
        </p:grpSpPr>
        <p:sp>
          <p:nvSpPr>
            <p:cNvPr id="199" name="Circle"/>
            <p:cNvSpPr/>
            <p:nvPr/>
          </p:nvSpPr>
          <p:spPr>
            <a:xfrm>
              <a:off x="-1" y="0"/>
              <a:ext cx="2286002" cy="228210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latin typeface="Sniglet"/>
                  <a:ea typeface="Sniglet"/>
                  <a:cs typeface="Sniglet"/>
                  <a:sym typeface="Sniglet"/>
                </a:defRPr>
              </a:pPr>
              <a:endParaRPr/>
            </a:p>
          </p:txBody>
        </p:sp>
        <p:sp>
          <p:nvSpPr>
            <p:cNvPr id="200" name="Learn"/>
            <p:cNvSpPr txBox="1"/>
            <p:nvPr/>
          </p:nvSpPr>
          <p:spPr>
            <a:xfrm>
              <a:off x="214475" y="618753"/>
              <a:ext cx="1857050" cy="7701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a:defRPr sz="4800">
                  <a:latin typeface="Sniglet"/>
                  <a:ea typeface="Sniglet"/>
                  <a:cs typeface="Sniglet"/>
                  <a:sym typeface="Sniglet"/>
                </a:defRPr>
              </a:lvl1pPr>
            </a:lstStyle>
            <a:p>
              <a:r>
                <a:t>Learn </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97"/>
                                        </p:tgtEl>
                                        <p:attrNameLst>
                                          <p:attrName>style.visibility</p:attrName>
                                        </p:attrNameLst>
                                      </p:cBhvr>
                                      <p:to>
                                        <p:strVal val="visible"/>
                                      </p:to>
                                    </p:set>
                                    <p:anim calcmode="lin" valueType="num">
                                      <p:cBhvr>
                                        <p:cTn id="7" dur="500" fill="hold"/>
                                        <p:tgtEl>
                                          <p:spTgt spid="197"/>
                                        </p:tgtEl>
                                        <p:attrNameLst>
                                          <p:attrName>ppt_x</p:attrName>
                                        </p:attrNameLst>
                                      </p:cBhvr>
                                      <p:tavLst>
                                        <p:tav tm="0">
                                          <p:val>
                                            <p:strVal val="#ppt_x"/>
                                          </p:val>
                                        </p:tav>
                                        <p:tav tm="100000">
                                          <p:val>
                                            <p:strVal val="#ppt_x"/>
                                          </p:val>
                                        </p:tav>
                                      </p:tavLst>
                                    </p:anim>
                                    <p:anim calcmode="lin" valueType="num">
                                      <p:cBhvr>
                                        <p:cTn id="8"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198"/>
                                        </p:tgtEl>
                                        <p:attrNameLst>
                                          <p:attrName>style.visibility</p:attrName>
                                        </p:attrNameLst>
                                      </p:cBhvr>
                                      <p:to>
                                        <p:strVal val="visible"/>
                                      </p:to>
                                    </p:set>
                                    <p:anim calcmode="lin" valueType="num">
                                      <p:cBhvr>
                                        <p:cTn id="13" dur="500" fill="hold"/>
                                        <p:tgtEl>
                                          <p:spTgt spid="198"/>
                                        </p:tgtEl>
                                        <p:attrNameLst>
                                          <p:attrName>ppt_x</p:attrName>
                                        </p:attrNameLst>
                                      </p:cBhvr>
                                      <p:tavLst>
                                        <p:tav tm="0">
                                          <p:val>
                                            <p:strVal val="#ppt_x"/>
                                          </p:val>
                                        </p:tav>
                                        <p:tav tm="100000">
                                          <p:val>
                                            <p:strVal val="#ppt_x"/>
                                          </p:val>
                                        </p:tav>
                                      </p:tavLst>
                                    </p:anim>
                                    <p:anim calcmode="lin" valueType="num">
                                      <p:cBhvr>
                                        <p:cTn id="14"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3" nodeType="clickEffect">
                                  <p:stCondLst>
                                    <p:cond delay="0"/>
                                  </p:stCondLst>
                                  <p:iterate>
                                    <p:tmAbs val="0"/>
                                  </p:iterate>
                                  <p:childTnLst>
                                    <p:set>
                                      <p:cBhvr>
                                        <p:cTn id="18" fill="hold"/>
                                        <p:tgtEl>
                                          <p:spTgt spid="196"/>
                                        </p:tgtEl>
                                        <p:attrNameLst>
                                          <p:attrName>style.visibility</p:attrName>
                                        </p:attrNameLst>
                                      </p:cBhvr>
                                      <p:to>
                                        <p:strVal val="visible"/>
                                      </p:to>
                                    </p:set>
                                    <p:anim calcmode="lin" valueType="num">
                                      <p:cBhvr>
                                        <p:cTn id="19" dur="500" fill="hold"/>
                                        <p:tgtEl>
                                          <p:spTgt spid="196"/>
                                        </p:tgtEl>
                                        <p:attrNameLst>
                                          <p:attrName>ppt_x</p:attrName>
                                        </p:attrNameLst>
                                      </p:cBhvr>
                                      <p:tavLst>
                                        <p:tav tm="0">
                                          <p:val>
                                            <p:strVal val="#ppt_x"/>
                                          </p:val>
                                        </p:tav>
                                        <p:tav tm="100000">
                                          <p:val>
                                            <p:strVal val="#ppt_x"/>
                                          </p:val>
                                        </p:tav>
                                      </p:tavLst>
                                    </p:anim>
                                    <p:anim calcmode="lin" valueType="num">
                                      <p:cBhvr>
                                        <p:cTn id="20"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3" animBg="1" advAuto="0"/>
      <p:bldP spid="197" grpId="1" animBg="1" advAuto="0"/>
      <p:bldP spid="198"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1774703" y="4000814"/>
            <a:ext cx="5594594" cy="1101827"/>
          </a:xfrm>
          <a:prstGeom prst="rect">
            <a:avLst/>
          </a:prstGeom>
        </p:spPr>
        <p:txBody>
          <a:bodyPr/>
          <a:lstStyle/>
          <a:p>
            <a:pPr>
              <a:defRPr sz="1800"/>
            </a:pPr>
            <a:r>
              <a:t>Our goal is to </a:t>
            </a:r>
            <a:r>
              <a:rPr b="1"/>
              <a:t>match</a:t>
            </a:r>
            <a:r>
              <a:t> our user to mentors that can help them to gain the skills required by companies</a:t>
            </a:r>
          </a:p>
        </p:txBody>
      </p:sp>
      <p:grpSp>
        <p:nvGrpSpPr>
          <p:cNvPr id="206" name="Rectangle 6"/>
          <p:cNvGrpSpPr/>
          <p:nvPr/>
        </p:nvGrpSpPr>
        <p:grpSpPr>
          <a:xfrm>
            <a:off x="3556922" y="982577"/>
            <a:ext cx="1960686" cy="557874"/>
            <a:chOff x="0" y="0"/>
            <a:chExt cx="1960684" cy="557873"/>
          </a:xfrm>
        </p:grpSpPr>
        <p:sp>
          <p:nvSpPr>
            <p:cNvPr id="204" name="Rectangle"/>
            <p:cNvSpPr/>
            <p:nvPr/>
          </p:nvSpPr>
          <p:spPr>
            <a:xfrm>
              <a:off x="0" y="-1"/>
              <a:ext cx="1960685" cy="557875"/>
            </a:xfrm>
            <a:prstGeom prst="rect">
              <a:avLst/>
            </a:prstGeom>
            <a:solidFill>
              <a:srgbClr val="EFD1D1">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5" name="“Buddy” app"/>
            <p:cNvSpPr txBox="1"/>
            <p:nvPr/>
          </p:nvSpPr>
          <p:spPr>
            <a:xfrm>
              <a:off x="0" y="134524"/>
              <a:ext cx="1960685"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“Buddy” app</a:t>
              </a:r>
            </a:p>
          </p:txBody>
        </p:sp>
      </p:grpSp>
      <p:grpSp>
        <p:nvGrpSpPr>
          <p:cNvPr id="209" name="Rectangle 5"/>
          <p:cNvGrpSpPr/>
          <p:nvPr/>
        </p:nvGrpSpPr>
        <p:grpSpPr>
          <a:xfrm>
            <a:off x="3899619" y="508164"/>
            <a:ext cx="1275294" cy="557874"/>
            <a:chOff x="0" y="0"/>
            <a:chExt cx="1275292" cy="557873"/>
          </a:xfrm>
        </p:grpSpPr>
        <p:sp>
          <p:nvSpPr>
            <p:cNvPr id="207" name="Rectangle"/>
            <p:cNvSpPr/>
            <p:nvPr/>
          </p:nvSpPr>
          <p:spPr>
            <a:xfrm>
              <a:off x="0" y="-1"/>
              <a:ext cx="1275293" cy="557875"/>
            </a:xfrm>
            <a:prstGeom prst="rect">
              <a:avLst/>
            </a:prstGeom>
            <a:solidFill>
              <a:schemeClr val="accent6">
                <a:alpha val="79000"/>
              </a:schemeClr>
            </a:solidFill>
            <a:ln w="12700" cap="flat">
              <a:noFill/>
              <a:miter lim="400000"/>
            </a:ln>
            <a:effectLst/>
          </p:spPr>
          <p:txBody>
            <a:bodyPr wrap="square" lIns="45719" tIns="45719" rIns="45719" bIns="45719" numCol="1" anchor="ctr">
              <a:noAutofit/>
            </a:bodyPr>
            <a:lstStyle/>
            <a:p>
              <a:pPr algn="ctr">
                <a:defRPr b="1">
                  <a:solidFill>
                    <a:srgbClr val="FFFFFF"/>
                  </a:solidFill>
                </a:defRPr>
              </a:pPr>
              <a:endParaRPr/>
            </a:p>
          </p:txBody>
        </p:sp>
        <p:sp>
          <p:nvSpPr>
            <p:cNvPr id="208" name="Product"/>
            <p:cNvSpPr txBox="1"/>
            <p:nvPr/>
          </p:nvSpPr>
          <p:spPr>
            <a:xfrm>
              <a:off x="0" y="103605"/>
              <a:ext cx="1275293"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800" b="1">
                  <a:solidFill>
                    <a:srgbClr val="FFFFFF"/>
                  </a:solidFill>
                </a:defRPr>
              </a:lvl1pPr>
            </a:lstStyle>
            <a:p>
              <a:r>
                <a:t>Product </a:t>
              </a:r>
            </a:p>
          </p:txBody>
        </p:sp>
      </p:grpSp>
      <p:grpSp>
        <p:nvGrpSpPr>
          <p:cNvPr id="212" name="Rectangle 7"/>
          <p:cNvGrpSpPr/>
          <p:nvPr/>
        </p:nvGrpSpPr>
        <p:grpSpPr>
          <a:xfrm>
            <a:off x="6477975" y="982577"/>
            <a:ext cx="2056991" cy="557874"/>
            <a:chOff x="0" y="0"/>
            <a:chExt cx="2056989" cy="557873"/>
          </a:xfrm>
        </p:grpSpPr>
        <p:sp>
          <p:nvSpPr>
            <p:cNvPr id="210" name="Rectangle"/>
            <p:cNvSpPr/>
            <p:nvPr/>
          </p:nvSpPr>
          <p:spPr>
            <a:xfrm>
              <a:off x="0" y="-1"/>
              <a:ext cx="2056990" cy="557875"/>
            </a:xfrm>
            <a:prstGeom prst="rect">
              <a:avLst/>
            </a:prstGeom>
            <a:solidFill>
              <a:srgbClr val="E0E0E0">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1" name="Disadvantaged youth / Young professionals"/>
            <p:cNvSpPr txBox="1"/>
            <p:nvPr/>
          </p:nvSpPr>
          <p:spPr>
            <a:xfrm>
              <a:off x="0" y="32924"/>
              <a:ext cx="2056990" cy="4920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Disadvantaged youth / Young professionals</a:t>
              </a:r>
            </a:p>
          </p:txBody>
        </p:sp>
      </p:grpSp>
      <p:grpSp>
        <p:nvGrpSpPr>
          <p:cNvPr id="215" name="Rectangle 8"/>
          <p:cNvGrpSpPr/>
          <p:nvPr/>
        </p:nvGrpSpPr>
        <p:grpSpPr>
          <a:xfrm>
            <a:off x="6868824" y="508164"/>
            <a:ext cx="1275294" cy="557874"/>
            <a:chOff x="0" y="0"/>
            <a:chExt cx="1275292" cy="557873"/>
          </a:xfrm>
        </p:grpSpPr>
        <p:sp>
          <p:nvSpPr>
            <p:cNvPr id="213" name="Rectangle"/>
            <p:cNvSpPr/>
            <p:nvPr/>
          </p:nvSpPr>
          <p:spPr>
            <a:xfrm>
              <a:off x="0" y="-1"/>
              <a:ext cx="1275293" cy="557875"/>
            </a:xfrm>
            <a:prstGeom prst="rect">
              <a:avLst/>
            </a:prstGeom>
            <a:solidFill>
              <a:srgbClr val="666666">
                <a:alpha val="79000"/>
              </a:srgbClr>
            </a:solidFill>
            <a:ln w="12700" cap="flat">
              <a:noFill/>
              <a:miter lim="400000"/>
            </a:ln>
            <a:effectLst/>
          </p:spPr>
          <p:txBody>
            <a:bodyPr wrap="square" lIns="45719" tIns="45719" rIns="45719" bIns="45719" numCol="1" anchor="ctr">
              <a:noAutofit/>
            </a:bodyPr>
            <a:lstStyle/>
            <a:p>
              <a:pPr algn="ctr">
                <a:defRPr b="1">
                  <a:solidFill>
                    <a:srgbClr val="FFFFFF"/>
                  </a:solidFill>
                </a:defRPr>
              </a:pPr>
              <a:endParaRPr/>
            </a:p>
          </p:txBody>
        </p:sp>
        <p:sp>
          <p:nvSpPr>
            <p:cNvPr id="214" name="Users"/>
            <p:cNvSpPr txBox="1"/>
            <p:nvPr/>
          </p:nvSpPr>
          <p:spPr>
            <a:xfrm>
              <a:off x="0" y="103605"/>
              <a:ext cx="1275293"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800" b="1">
                  <a:solidFill>
                    <a:srgbClr val="FFFFFF"/>
                  </a:solidFill>
                </a:defRPr>
              </a:lvl1pPr>
            </a:lstStyle>
            <a:p>
              <a:r>
                <a:t>Users</a:t>
              </a:r>
            </a:p>
          </p:txBody>
        </p:sp>
      </p:grpSp>
      <p:grpSp>
        <p:nvGrpSpPr>
          <p:cNvPr id="218" name="Rectangle 11"/>
          <p:cNvGrpSpPr/>
          <p:nvPr/>
        </p:nvGrpSpPr>
        <p:grpSpPr>
          <a:xfrm>
            <a:off x="609034" y="982577"/>
            <a:ext cx="1945860" cy="557874"/>
            <a:chOff x="0" y="0"/>
            <a:chExt cx="1945858" cy="557873"/>
          </a:xfrm>
        </p:grpSpPr>
        <p:sp>
          <p:nvSpPr>
            <p:cNvPr id="216" name="Rectangle"/>
            <p:cNvSpPr/>
            <p:nvPr/>
          </p:nvSpPr>
          <p:spPr>
            <a:xfrm>
              <a:off x="0" y="-1"/>
              <a:ext cx="1945859" cy="557875"/>
            </a:xfrm>
            <a:prstGeom prst="rect">
              <a:avLst/>
            </a:prstGeom>
            <a:solidFill>
              <a:srgbClr val="BCDCE1">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7" name="Professionals"/>
            <p:cNvSpPr txBox="1"/>
            <p:nvPr/>
          </p:nvSpPr>
          <p:spPr>
            <a:xfrm>
              <a:off x="0" y="134524"/>
              <a:ext cx="1945859"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Professionals</a:t>
              </a:r>
            </a:p>
          </p:txBody>
        </p:sp>
      </p:grpSp>
      <p:grpSp>
        <p:nvGrpSpPr>
          <p:cNvPr id="221" name="Rectangle 12"/>
          <p:cNvGrpSpPr/>
          <p:nvPr/>
        </p:nvGrpSpPr>
        <p:grpSpPr>
          <a:xfrm>
            <a:off x="930412" y="536772"/>
            <a:ext cx="1275294" cy="557874"/>
            <a:chOff x="0" y="0"/>
            <a:chExt cx="1275292" cy="557873"/>
          </a:xfrm>
        </p:grpSpPr>
        <p:sp>
          <p:nvSpPr>
            <p:cNvPr id="219" name="Rectangle"/>
            <p:cNvSpPr/>
            <p:nvPr/>
          </p:nvSpPr>
          <p:spPr>
            <a:xfrm>
              <a:off x="0" y="-1"/>
              <a:ext cx="1275293" cy="557875"/>
            </a:xfrm>
            <a:prstGeom prst="rect">
              <a:avLst/>
            </a:prstGeom>
            <a:solidFill>
              <a:schemeClr val="accent4">
                <a:alpha val="79000"/>
              </a:schemeClr>
            </a:solidFill>
            <a:ln w="12700" cap="flat">
              <a:noFill/>
              <a:miter lim="400000"/>
            </a:ln>
            <a:effectLst/>
          </p:spPr>
          <p:txBody>
            <a:bodyPr wrap="square" lIns="45719" tIns="45719" rIns="45719" bIns="45719" numCol="1" anchor="ctr">
              <a:noAutofit/>
            </a:bodyPr>
            <a:lstStyle/>
            <a:p>
              <a:pPr algn="ctr">
                <a:defRPr b="1">
                  <a:solidFill>
                    <a:srgbClr val="FFFFFF"/>
                  </a:solidFill>
                </a:defRPr>
              </a:pPr>
              <a:endParaRPr/>
            </a:p>
          </p:txBody>
        </p:sp>
        <p:sp>
          <p:nvSpPr>
            <p:cNvPr id="220" name="Mentors"/>
            <p:cNvSpPr txBox="1"/>
            <p:nvPr/>
          </p:nvSpPr>
          <p:spPr>
            <a:xfrm>
              <a:off x="0" y="103605"/>
              <a:ext cx="1275293"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800" b="1">
                  <a:solidFill>
                    <a:srgbClr val="FFFFFF"/>
                  </a:solidFill>
                </a:defRPr>
              </a:lvl1pPr>
            </a:lstStyle>
            <a:p>
              <a:r>
                <a:t>Mentors</a:t>
              </a:r>
            </a:p>
          </p:txBody>
        </p:sp>
      </p:grpSp>
      <p:grpSp>
        <p:nvGrpSpPr>
          <p:cNvPr id="224" name="Rectangle 14"/>
          <p:cNvGrpSpPr/>
          <p:nvPr/>
        </p:nvGrpSpPr>
        <p:grpSpPr>
          <a:xfrm>
            <a:off x="3306415" y="1671786"/>
            <a:ext cx="2420039" cy="688574"/>
            <a:chOff x="0" y="0"/>
            <a:chExt cx="2420038" cy="688572"/>
          </a:xfrm>
        </p:grpSpPr>
        <p:sp>
          <p:nvSpPr>
            <p:cNvPr id="222" name="Rectangle"/>
            <p:cNvSpPr/>
            <p:nvPr/>
          </p:nvSpPr>
          <p:spPr>
            <a:xfrm>
              <a:off x="0" y="-1"/>
              <a:ext cx="2420039" cy="688574"/>
            </a:xfrm>
            <a:prstGeom prst="rect">
              <a:avLst/>
            </a:prstGeom>
            <a:solidFill>
              <a:srgbClr val="E0A3A3">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3" name="Matching"/>
            <p:cNvSpPr txBox="1"/>
            <p:nvPr/>
          </p:nvSpPr>
          <p:spPr>
            <a:xfrm>
              <a:off x="0" y="166041"/>
              <a:ext cx="2420039" cy="3564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1700" b="1">
                  <a:solidFill>
                    <a:srgbClr val="FFFFFF"/>
                  </a:solidFill>
                </a:defRPr>
              </a:lvl1pPr>
            </a:lstStyle>
            <a:p>
              <a:r>
                <a:t>Matching</a:t>
              </a:r>
            </a:p>
          </p:txBody>
        </p:sp>
      </p:grpSp>
      <p:grpSp>
        <p:nvGrpSpPr>
          <p:cNvPr id="227" name="Rectangle 15"/>
          <p:cNvGrpSpPr/>
          <p:nvPr/>
        </p:nvGrpSpPr>
        <p:grpSpPr>
          <a:xfrm>
            <a:off x="3568304" y="2491696"/>
            <a:ext cx="1960686" cy="557874"/>
            <a:chOff x="0" y="0"/>
            <a:chExt cx="1960684" cy="557873"/>
          </a:xfrm>
        </p:grpSpPr>
        <p:sp>
          <p:nvSpPr>
            <p:cNvPr id="225" name="Rectangle"/>
            <p:cNvSpPr/>
            <p:nvPr/>
          </p:nvSpPr>
          <p:spPr>
            <a:xfrm>
              <a:off x="0" y="-1"/>
              <a:ext cx="1960685" cy="557875"/>
            </a:xfrm>
            <a:prstGeom prst="rect">
              <a:avLst/>
            </a:prstGeom>
            <a:solidFill>
              <a:srgbClr val="E0A3A3">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6" name="Interview Practice"/>
            <p:cNvSpPr txBox="1"/>
            <p:nvPr/>
          </p:nvSpPr>
          <p:spPr>
            <a:xfrm>
              <a:off x="0" y="134524"/>
              <a:ext cx="1960685"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Interview Practice </a:t>
              </a:r>
            </a:p>
          </p:txBody>
        </p:sp>
      </p:grpSp>
      <p:grpSp>
        <p:nvGrpSpPr>
          <p:cNvPr id="230" name="Rectangle 16"/>
          <p:cNvGrpSpPr/>
          <p:nvPr/>
        </p:nvGrpSpPr>
        <p:grpSpPr>
          <a:xfrm>
            <a:off x="3568983" y="3110568"/>
            <a:ext cx="1960686" cy="557874"/>
            <a:chOff x="0" y="0"/>
            <a:chExt cx="1960684" cy="557873"/>
          </a:xfrm>
        </p:grpSpPr>
        <p:sp>
          <p:nvSpPr>
            <p:cNvPr id="228" name="Rectangle"/>
            <p:cNvSpPr/>
            <p:nvPr/>
          </p:nvSpPr>
          <p:spPr>
            <a:xfrm>
              <a:off x="0" y="-1"/>
              <a:ext cx="1960685" cy="557875"/>
            </a:xfrm>
            <a:prstGeom prst="rect">
              <a:avLst/>
            </a:prstGeom>
            <a:solidFill>
              <a:srgbClr val="E0A3A3">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9" name="Resume Building"/>
            <p:cNvSpPr txBox="1"/>
            <p:nvPr/>
          </p:nvSpPr>
          <p:spPr>
            <a:xfrm>
              <a:off x="0" y="134524"/>
              <a:ext cx="1960685"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Resume Building</a:t>
              </a:r>
            </a:p>
          </p:txBody>
        </p:sp>
      </p:grpSp>
      <p:grpSp>
        <p:nvGrpSpPr>
          <p:cNvPr id="233" name="Rectangle 17"/>
          <p:cNvGrpSpPr/>
          <p:nvPr/>
        </p:nvGrpSpPr>
        <p:grpSpPr>
          <a:xfrm>
            <a:off x="630719" y="1873296"/>
            <a:ext cx="1945860" cy="557874"/>
            <a:chOff x="0" y="0"/>
            <a:chExt cx="1945858" cy="557873"/>
          </a:xfrm>
        </p:grpSpPr>
        <p:sp>
          <p:nvSpPr>
            <p:cNvPr id="231" name="Rectangle"/>
            <p:cNvSpPr/>
            <p:nvPr/>
          </p:nvSpPr>
          <p:spPr>
            <a:xfrm>
              <a:off x="0" y="-1"/>
              <a:ext cx="1945859" cy="557875"/>
            </a:xfrm>
            <a:prstGeom prst="rect">
              <a:avLst/>
            </a:prstGeom>
            <a:solidFill>
              <a:srgbClr val="9ACAD3">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Knowledge / Skills"/>
            <p:cNvSpPr txBox="1"/>
            <p:nvPr/>
          </p:nvSpPr>
          <p:spPr>
            <a:xfrm>
              <a:off x="0" y="134524"/>
              <a:ext cx="1945859"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Knowledge / Skills</a:t>
              </a:r>
            </a:p>
          </p:txBody>
        </p:sp>
      </p:grpSp>
      <p:grpSp>
        <p:nvGrpSpPr>
          <p:cNvPr id="236" name="Rectangle 18"/>
          <p:cNvGrpSpPr/>
          <p:nvPr/>
        </p:nvGrpSpPr>
        <p:grpSpPr>
          <a:xfrm>
            <a:off x="630719" y="2491696"/>
            <a:ext cx="1945860" cy="557874"/>
            <a:chOff x="0" y="0"/>
            <a:chExt cx="1945858" cy="557873"/>
          </a:xfrm>
        </p:grpSpPr>
        <p:sp>
          <p:nvSpPr>
            <p:cNvPr id="234" name="Rectangle"/>
            <p:cNvSpPr/>
            <p:nvPr/>
          </p:nvSpPr>
          <p:spPr>
            <a:xfrm>
              <a:off x="0" y="-1"/>
              <a:ext cx="1945859" cy="557875"/>
            </a:xfrm>
            <a:prstGeom prst="rect">
              <a:avLst/>
            </a:prstGeom>
            <a:solidFill>
              <a:srgbClr val="9ACAD3">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Work Experience"/>
            <p:cNvSpPr txBox="1"/>
            <p:nvPr/>
          </p:nvSpPr>
          <p:spPr>
            <a:xfrm>
              <a:off x="0" y="134524"/>
              <a:ext cx="1945859"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Work Experience</a:t>
              </a:r>
            </a:p>
          </p:txBody>
        </p:sp>
      </p:grpSp>
      <p:grpSp>
        <p:nvGrpSpPr>
          <p:cNvPr id="239" name="Rectangle 19"/>
          <p:cNvGrpSpPr/>
          <p:nvPr/>
        </p:nvGrpSpPr>
        <p:grpSpPr>
          <a:xfrm>
            <a:off x="630719" y="3110094"/>
            <a:ext cx="1945860" cy="557874"/>
            <a:chOff x="0" y="0"/>
            <a:chExt cx="1945858" cy="557873"/>
          </a:xfrm>
        </p:grpSpPr>
        <p:sp>
          <p:nvSpPr>
            <p:cNvPr id="237" name="Rectangle"/>
            <p:cNvSpPr/>
            <p:nvPr/>
          </p:nvSpPr>
          <p:spPr>
            <a:xfrm>
              <a:off x="0" y="-1"/>
              <a:ext cx="1945859" cy="557875"/>
            </a:xfrm>
            <a:prstGeom prst="rect">
              <a:avLst/>
            </a:prstGeom>
            <a:solidFill>
              <a:srgbClr val="9ACAD3">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Job requirements"/>
            <p:cNvSpPr txBox="1"/>
            <p:nvPr/>
          </p:nvSpPr>
          <p:spPr>
            <a:xfrm>
              <a:off x="0" y="134524"/>
              <a:ext cx="1945859"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Job requirements</a:t>
              </a:r>
            </a:p>
          </p:txBody>
        </p:sp>
      </p:grpSp>
      <p:grpSp>
        <p:nvGrpSpPr>
          <p:cNvPr id="242" name="Rectangle 21"/>
          <p:cNvGrpSpPr/>
          <p:nvPr/>
        </p:nvGrpSpPr>
        <p:grpSpPr>
          <a:xfrm>
            <a:off x="6477975" y="1873296"/>
            <a:ext cx="2056991" cy="557874"/>
            <a:chOff x="0" y="0"/>
            <a:chExt cx="2056989" cy="557873"/>
          </a:xfrm>
        </p:grpSpPr>
        <p:sp>
          <p:nvSpPr>
            <p:cNvPr id="240" name="Rectangle"/>
            <p:cNvSpPr/>
            <p:nvPr/>
          </p:nvSpPr>
          <p:spPr>
            <a:xfrm>
              <a:off x="0" y="-1"/>
              <a:ext cx="2056990" cy="557875"/>
            </a:xfrm>
            <a:prstGeom prst="rect">
              <a:avLst/>
            </a:prstGeom>
            <a:solidFill>
              <a:srgbClr val="E0E0E0">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1" name="Mentoring"/>
            <p:cNvSpPr txBox="1"/>
            <p:nvPr/>
          </p:nvSpPr>
          <p:spPr>
            <a:xfrm>
              <a:off x="0" y="134524"/>
              <a:ext cx="2056990"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Mentoring</a:t>
              </a:r>
            </a:p>
          </p:txBody>
        </p:sp>
      </p:grpSp>
      <p:grpSp>
        <p:nvGrpSpPr>
          <p:cNvPr id="245" name="Rectangle 22"/>
          <p:cNvGrpSpPr/>
          <p:nvPr/>
        </p:nvGrpSpPr>
        <p:grpSpPr>
          <a:xfrm>
            <a:off x="6477975" y="2499861"/>
            <a:ext cx="2056991" cy="557874"/>
            <a:chOff x="0" y="0"/>
            <a:chExt cx="2056989" cy="557873"/>
          </a:xfrm>
        </p:grpSpPr>
        <p:sp>
          <p:nvSpPr>
            <p:cNvPr id="243" name="Rectangle"/>
            <p:cNvSpPr/>
            <p:nvPr/>
          </p:nvSpPr>
          <p:spPr>
            <a:xfrm>
              <a:off x="0" y="-1"/>
              <a:ext cx="2056990" cy="557875"/>
            </a:xfrm>
            <a:prstGeom prst="rect">
              <a:avLst/>
            </a:prstGeom>
            <a:solidFill>
              <a:srgbClr val="E0E0E0">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4" name="Career Path / Exploration / Events"/>
            <p:cNvSpPr txBox="1"/>
            <p:nvPr/>
          </p:nvSpPr>
          <p:spPr>
            <a:xfrm>
              <a:off x="0" y="32924"/>
              <a:ext cx="2056990" cy="4920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Career Path / Exploration / Events</a:t>
              </a:r>
            </a:p>
          </p:txBody>
        </p:sp>
      </p:grpSp>
      <p:grpSp>
        <p:nvGrpSpPr>
          <p:cNvPr id="248" name="Rectangle 24"/>
          <p:cNvGrpSpPr/>
          <p:nvPr/>
        </p:nvGrpSpPr>
        <p:grpSpPr>
          <a:xfrm>
            <a:off x="6477975" y="3110094"/>
            <a:ext cx="2056991" cy="557874"/>
            <a:chOff x="0" y="0"/>
            <a:chExt cx="2056989" cy="557873"/>
          </a:xfrm>
        </p:grpSpPr>
        <p:sp>
          <p:nvSpPr>
            <p:cNvPr id="246" name="Rectangle"/>
            <p:cNvSpPr/>
            <p:nvPr/>
          </p:nvSpPr>
          <p:spPr>
            <a:xfrm>
              <a:off x="0" y="-1"/>
              <a:ext cx="2056990" cy="557875"/>
            </a:xfrm>
            <a:prstGeom prst="rect">
              <a:avLst/>
            </a:prstGeom>
            <a:solidFill>
              <a:srgbClr val="E0E0E0">
                <a:alpha val="73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7" name="Interview / Portfolio preparation"/>
            <p:cNvSpPr txBox="1"/>
            <p:nvPr/>
          </p:nvSpPr>
          <p:spPr>
            <a:xfrm>
              <a:off x="0" y="32924"/>
              <a:ext cx="2056990" cy="4920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Interview / Portfolio preparation</a:t>
              </a:r>
            </a:p>
          </p:txBody>
        </p:sp>
      </p:grpSp>
      <p:sp>
        <p:nvSpPr>
          <p:cNvPr id="249" name="Shape 85"/>
          <p:cNvSpPr/>
          <p:nvPr/>
        </p:nvSpPr>
        <p:spPr>
          <a:xfrm>
            <a:off x="5356789" y="1390956"/>
            <a:ext cx="684556" cy="672912"/>
          </a:xfrm>
          <a:custGeom>
            <a:avLst/>
            <a:gdLst/>
            <a:ahLst/>
            <a:cxnLst>
              <a:cxn ang="0">
                <a:pos x="wd2" y="hd2"/>
              </a:cxn>
              <a:cxn ang="5400000">
                <a:pos x="wd2" y="hd2"/>
              </a:cxn>
              <a:cxn ang="10800000">
                <a:pos x="wd2" y="hd2"/>
              </a:cxn>
              <a:cxn ang="16200000">
                <a:pos x="wd2" y="hd2"/>
              </a:cxn>
            </a:cxnLst>
            <a:rect l="0" t="0" r="r" b="b"/>
            <a:pathLst>
              <a:path w="21600" h="21600" extrusionOk="0">
                <a:moveTo>
                  <a:pt x="15519" y="0"/>
                </a:moveTo>
                <a:lnTo>
                  <a:pt x="15352" y="27"/>
                </a:lnTo>
                <a:lnTo>
                  <a:pt x="15252" y="83"/>
                </a:lnTo>
                <a:lnTo>
                  <a:pt x="15153" y="193"/>
                </a:lnTo>
                <a:lnTo>
                  <a:pt x="14721" y="831"/>
                </a:lnTo>
                <a:lnTo>
                  <a:pt x="14522" y="1136"/>
                </a:lnTo>
                <a:lnTo>
                  <a:pt x="14389" y="1495"/>
                </a:lnTo>
                <a:lnTo>
                  <a:pt x="14355" y="1579"/>
                </a:lnTo>
                <a:lnTo>
                  <a:pt x="14389" y="1662"/>
                </a:lnTo>
                <a:lnTo>
                  <a:pt x="14455" y="1745"/>
                </a:lnTo>
                <a:lnTo>
                  <a:pt x="14522" y="1800"/>
                </a:lnTo>
                <a:lnTo>
                  <a:pt x="14621" y="1828"/>
                </a:lnTo>
                <a:lnTo>
                  <a:pt x="14754" y="1855"/>
                </a:lnTo>
                <a:lnTo>
                  <a:pt x="14853" y="1828"/>
                </a:lnTo>
                <a:lnTo>
                  <a:pt x="14953" y="1772"/>
                </a:lnTo>
                <a:lnTo>
                  <a:pt x="15219" y="1495"/>
                </a:lnTo>
                <a:lnTo>
                  <a:pt x="15419" y="1190"/>
                </a:lnTo>
                <a:lnTo>
                  <a:pt x="15718" y="831"/>
                </a:lnTo>
                <a:lnTo>
                  <a:pt x="15818" y="775"/>
                </a:lnTo>
                <a:lnTo>
                  <a:pt x="15917" y="692"/>
                </a:lnTo>
                <a:lnTo>
                  <a:pt x="15984" y="526"/>
                </a:lnTo>
                <a:lnTo>
                  <a:pt x="16017" y="388"/>
                </a:lnTo>
                <a:lnTo>
                  <a:pt x="15984" y="249"/>
                </a:lnTo>
                <a:lnTo>
                  <a:pt x="15917" y="139"/>
                </a:lnTo>
                <a:lnTo>
                  <a:pt x="15818" y="56"/>
                </a:lnTo>
                <a:lnTo>
                  <a:pt x="15685" y="27"/>
                </a:lnTo>
                <a:lnTo>
                  <a:pt x="15651" y="0"/>
                </a:lnTo>
                <a:close/>
                <a:moveTo>
                  <a:pt x="5217" y="193"/>
                </a:moveTo>
                <a:lnTo>
                  <a:pt x="5117" y="222"/>
                </a:lnTo>
                <a:lnTo>
                  <a:pt x="5050" y="277"/>
                </a:lnTo>
                <a:lnTo>
                  <a:pt x="4985" y="360"/>
                </a:lnTo>
                <a:lnTo>
                  <a:pt x="4985" y="526"/>
                </a:lnTo>
                <a:lnTo>
                  <a:pt x="5050" y="720"/>
                </a:lnTo>
                <a:lnTo>
                  <a:pt x="5150" y="914"/>
                </a:lnTo>
                <a:lnTo>
                  <a:pt x="5384" y="1274"/>
                </a:lnTo>
                <a:lnTo>
                  <a:pt x="5616" y="1662"/>
                </a:lnTo>
                <a:lnTo>
                  <a:pt x="5815" y="2050"/>
                </a:lnTo>
                <a:lnTo>
                  <a:pt x="5915" y="2187"/>
                </a:lnTo>
                <a:lnTo>
                  <a:pt x="6047" y="2271"/>
                </a:lnTo>
                <a:lnTo>
                  <a:pt x="6181" y="2299"/>
                </a:lnTo>
                <a:lnTo>
                  <a:pt x="6314" y="2271"/>
                </a:lnTo>
                <a:lnTo>
                  <a:pt x="6446" y="2243"/>
                </a:lnTo>
                <a:lnTo>
                  <a:pt x="6546" y="2160"/>
                </a:lnTo>
                <a:lnTo>
                  <a:pt x="6613" y="2021"/>
                </a:lnTo>
                <a:lnTo>
                  <a:pt x="6613" y="1884"/>
                </a:lnTo>
                <a:lnTo>
                  <a:pt x="6546" y="1662"/>
                </a:lnTo>
                <a:lnTo>
                  <a:pt x="6413" y="1440"/>
                </a:lnTo>
                <a:lnTo>
                  <a:pt x="6147" y="1024"/>
                </a:lnTo>
                <a:lnTo>
                  <a:pt x="5848" y="609"/>
                </a:lnTo>
                <a:lnTo>
                  <a:pt x="5683" y="443"/>
                </a:lnTo>
                <a:lnTo>
                  <a:pt x="5516" y="277"/>
                </a:lnTo>
                <a:lnTo>
                  <a:pt x="5416" y="222"/>
                </a:lnTo>
                <a:lnTo>
                  <a:pt x="5317" y="193"/>
                </a:lnTo>
                <a:close/>
                <a:moveTo>
                  <a:pt x="21102" y="5012"/>
                </a:moveTo>
                <a:lnTo>
                  <a:pt x="21002" y="5040"/>
                </a:lnTo>
                <a:lnTo>
                  <a:pt x="20902" y="5068"/>
                </a:lnTo>
                <a:lnTo>
                  <a:pt x="20669" y="5178"/>
                </a:lnTo>
                <a:lnTo>
                  <a:pt x="20404" y="5234"/>
                </a:lnTo>
                <a:lnTo>
                  <a:pt x="19871" y="5345"/>
                </a:lnTo>
                <a:lnTo>
                  <a:pt x="19606" y="5400"/>
                </a:lnTo>
                <a:lnTo>
                  <a:pt x="19340" y="5483"/>
                </a:lnTo>
                <a:lnTo>
                  <a:pt x="19140" y="5594"/>
                </a:lnTo>
                <a:lnTo>
                  <a:pt x="18941" y="5760"/>
                </a:lnTo>
                <a:lnTo>
                  <a:pt x="18875" y="5843"/>
                </a:lnTo>
                <a:lnTo>
                  <a:pt x="18875" y="5953"/>
                </a:lnTo>
                <a:lnTo>
                  <a:pt x="18908" y="6065"/>
                </a:lnTo>
                <a:lnTo>
                  <a:pt x="18975" y="6092"/>
                </a:lnTo>
                <a:lnTo>
                  <a:pt x="19041" y="6092"/>
                </a:lnTo>
                <a:lnTo>
                  <a:pt x="19307" y="6120"/>
                </a:lnTo>
                <a:lnTo>
                  <a:pt x="19606" y="6120"/>
                </a:lnTo>
                <a:lnTo>
                  <a:pt x="19938" y="6092"/>
                </a:lnTo>
                <a:lnTo>
                  <a:pt x="20237" y="6065"/>
                </a:lnTo>
                <a:lnTo>
                  <a:pt x="20536" y="5982"/>
                </a:lnTo>
                <a:lnTo>
                  <a:pt x="20835" y="5926"/>
                </a:lnTo>
                <a:lnTo>
                  <a:pt x="21102" y="5816"/>
                </a:lnTo>
                <a:lnTo>
                  <a:pt x="21366" y="5733"/>
                </a:lnTo>
                <a:lnTo>
                  <a:pt x="21466" y="5677"/>
                </a:lnTo>
                <a:lnTo>
                  <a:pt x="21533" y="5621"/>
                </a:lnTo>
                <a:lnTo>
                  <a:pt x="21600" y="5483"/>
                </a:lnTo>
                <a:lnTo>
                  <a:pt x="21566" y="5345"/>
                </a:lnTo>
                <a:lnTo>
                  <a:pt x="21533" y="5206"/>
                </a:lnTo>
                <a:lnTo>
                  <a:pt x="21401" y="5095"/>
                </a:lnTo>
                <a:lnTo>
                  <a:pt x="21267" y="5040"/>
                </a:lnTo>
                <a:lnTo>
                  <a:pt x="21102" y="5012"/>
                </a:lnTo>
                <a:close/>
                <a:moveTo>
                  <a:pt x="432" y="5345"/>
                </a:moveTo>
                <a:lnTo>
                  <a:pt x="299" y="5372"/>
                </a:lnTo>
                <a:lnTo>
                  <a:pt x="165" y="5400"/>
                </a:lnTo>
                <a:lnTo>
                  <a:pt x="33" y="5455"/>
                </a:lnTo>
                <a:lnTo>
                  <a:pt x="0" y="5538"/>
                </a:lnTo>
                <a:lnTo>
                  <a:pt x="0" y="5650"/>
                </a:lnTo>
                <a:lnTo>
                  <a:pt x="66" y="5733"/>
                </a:lnTo>
                <a:lnTo>
                  <a:pt x="265" y="5899"/>
                </a:lnTo>
                <a:lnTo>
                  <a:pt x="531" y="6036"/>
                </a:lnTo>
                <a:lnTo>
                  <a:pt x="1063" y="6286"/>
                </a:lnTo>
                <a:lnTo>
                  <a:pt x="1595" y="6535"/>
                </a:lnTo>
                <a:lnTo>
                  <a:pt x="1894" y="6647"/>
                </a:lnTo>
                <a:lnTo>
                  <a:pt x="2159" y="6757"/>
                </a:lnTo>
                <a:lnTo>
                  <a:pt x="2259" y="6784"/>
                </a:lnTo>
                <a:lnTo>
                  <a:pt x="2458" y="6784"/>
                </a:lnTo>
                <a:lnTo>
                  <a:pt x="2525" y="6757"/>
                </a:lnTo>
                <a:lnTo>
                  <a:pt x="2625" y="6647"/>
                </a:lnTo>
                <a:lnTo>
                  <a:pt x="2692" y="6535"/>
                </a:lnTo>
                <a:lnTo>
                  <a:pt x="2725" y="6397"/>
                </a:lnTo>
                <a:lnTo>
                  <a:pt x="2692" y="6231"/>
                </a:lnTo>
                <a:lnTo>
                  <a:pt x="2592" y="6120"/>
                </a:lnTo>
                <a:lnTo>
                  <a:pt x="2492" y="6065"/>
                </a:lnTo>
                <a:lnTo>
                  <a:pt x="2425" y="6036"/>
                </a:lnTo>
                <a:lnTo>
                  <a:pt x="2159" y="5926"/>
                </a:lnTo>
                <a:lnTo>
                  <a:pt x="1894" y="5816"/>
                </a:lnTo>
                <a:lnTo>
                  <a:pt x="1329" y="5566"/>
                </a:lnTo>
                <a:lnTo>
                  <a:pt x="1030" y="5455"/>
                </a:lnTo>
                <a:lnTo>
                  <a:pt x="731" y="5372"/>
                </a:lnTo>
                <a:lnTo>
                  <a:pt x="432" y="5345"/>
                </a:lnTo>
                <a:close/>
                <a:moveTo>
                  <a:pt x="12029" y="7893"/>
                </a:moveTo>
                <a:lnTo>
                  <a:pt x="11929" y="7947"/>
                </a:lnTo>
                <a:lnTo>
                  <a:pt x="11830" y="8030"/>
                </a:lnTo>
                <a:lnTo>
                  <a:pt x="11697" y="8252"/>
                </a:lnTo>
                <a:lnTo>
                  <a:pt x="11563" y="8529"/>
                </a:lnTo>
                <a:lnTo>
                  <a:pt x="11498" y="8807"/>
                </a:lnTo>
                <a:lnTo>
                  <a:pt x="11464" y="9056"/>
                </a:lnTo>
                <a:lnTo>
                  <a:pt x="11464" y="9249"/>
                </a:lnTo>
                <a:lnTo>
                  <a:pt x="11364" y="9305"/>
                </a:lnTo>
                <a:lnTo>
                  <a:pt x="11199" y="9360"/>
                </a:lnTo>
                <a:lnTo>
                  <a:pt x="11032" y="9388"/>
                </a:lnTo>
                <a:lnTo>
                  <a:pt x="10900" y="9360"/>
                </a:lnTo>
                <a:lnTo>
                  <a:pt x="10800" y="9332"/>
                </a:lnTo>
                <a:lnTo>
                  <a:pt x="10900" y="9194"/>
                </a:lnTo>
                <a:lnTo>
                  <a:pt x="10999" y="9027"/>
                </a:lnTo>
                <a:lnTo>
                  <a:pt x="11065" y="8890"/>
                </a:lnTo>
                <a:lnTo>
                  <a:pt x="11065" y="8557"/>
                </a:lnTo>
                <a:lnTo>
                  <a:pt x="10999" y="8419"/>
                </a:lnTo>
                <a:lnTo>
                  <a:pt x="10866" y="8252"/>
                </a:lnTo>
                <a:lnTo>
                  <a:pt x="10700" y="8114"/>
                </a:lnTo>
                <a:lnTo>
                  <a:pt x="10601" y="8059"/>
                </a:lnTo>
                <a:lnTo>
                  <a:pt x="10401" y="8059"/>
                </a:lnTo>
                <a:lnTo>
                  <a:pt x="10302" y="8114"/>
                </a:lnTo>
                <a:lnTo>
                  <a:pt x="10168" y="8252"/>
                </a:lnTo>
                <a:lnTo>
                  <a:pt x="10068" y="8391"/>
                </a:lnTo>
                <a:lnTo>
                  <a:pt x="10002" y="8529"/>
                </a:lnTo>
                <a:lnTo>
                  <a:pt x="9968" y="8695"/>
                </a:lnTo>
                <a:lnTo>
                  <a:pt x="9968" y="9000"/>
                </a:lnTo>
                <a:lnTo>
                  <a:pt x="10002" y="9166"/>
                </a:lnTo>
                <a:lnTo>
                  <a:pt x="10068" y="9305"/>
                </a:lnTo>
                <a:lnTo>
                  <a:pt x="9803" y="9443"/>
                </a:lnTo>
                <a:lnTo>
                  <a:pt x="9669" y="9471"/>
                </a:lnTo>
                <a:lnTo>
                  <a:pt x="9537" y="9499"/>
                </a:lnTo>
                <a:lnTo>
                  <a:pt x="9437" y="9526"/>
                </a:lnTo>
                <a:lnTo>
                  <a:pt x="9305" y="9499"/>
                </a:lnTo>
                <a:lnTo>
                  <a:pt x="9138" y="9443"/>
                </a:lnTo>
                <a:lnTo>
                  <a:pt x="8971" y="9332"/>
                </a:lnTo>
                <a:lnTo>
                  <a:pt x="8872" y="9166"/>
                </a:lnTo>
                <a:lnTo>
                  <a:pt x="8806" y="9000"/>
                </a:lnTo>
                <a:lnTo>
                  <a:pt x="8806" y="8807"/>
                </a:lnTo>
                <a:lnTo>
                  <a:pt x="8872" y="8585"/>
                </a:lnTo>
                <a:lnTo>
                  <a:pt x="8872" y="8557"/>
                </a:lnTo>
                <a:lnTo>
                  <a:pt x="8839" y="8557"/>
                </a:lnTo>
                <a:lnTo>
                  <a:pt x="8806" y="8529"/>
                </a:lnTo>
                <a:lnTo>
                  <a:pt x="8639" y="8668"/>
                </a:lnTo>
                <a:lnTo>
                  <a:pt x="8540" y="8807"/>
                </a:lnTo>
                <a:lnTo>
                  <a:pt x="8507" y="8917"/>
                </a:lnTo>
                <a:lnTo>
                  <a:pt x="8474" y="9056"/>
                </a:lnTo>
                <a:lnTo>
                  <a:pt x="8474" y="9305"/>
                </a:lnTo>
                <a:lnTo>
                  <a:pt x="8540" y="9416"/>
                </a:lnTo>
                <a:lnTo>
                  <a:pt x="8607" y="9526"/>
                </a:lnTo>
                <a:lnTo>
                  <a:pt x="8706" y="9637"/>
                </a:lnTo>
                <a:lnTo>
                  <a:pt x="8806" y="9721"/>
                </a:lnTo>
                <a:lnTo>
                  <a:pt x="8939" y="9804"/>
                </a:lnTo>
                <a:lnTo>
                  <a:pt x="9071" y="9858"/>
                </a:lnTo>
                <a:lnTo>
                  <a:pt x="9238" y="9914"/>
                </a:lnTo>
                <a:lnTo>
                  <a:pt x="9370" y="9941"/>
                </a:lnTo>
                <a:lnTo>
                  <a:pt x="9569" y="9941"/>
                </a:lnTo>
                <a:lnTo>
                  <a:pt x="9736" y="9914"/>
                </a:lnTo>
                <a:lnTo>
                  <a:pt x="10035" y="9804"/>
                </a:lnTo>
                <a:lnTo>
                  <a:pt x="10367" y="9665"/>
                </a:lnTo>
                <a:lnTo>
                  <a:pt x="10501" y="9748"/>
                </a:lnTo>
                <a:lnTo>
                  <a:pt x="10700" y="9831"/>
                </a:lnTo>
                <a:lnTo>
                  <a:pt x="10900" y="9858"/>
                </a:lnTo>
                <a:lnTo>
                  <a:pt x="11099" y="9887"/>
                </a:lnTo>
                <a:lnTo>
                  <a:pt x="11232" y="9887"/>
                </a:lnTo>
                <a:lnTo>
                  <a:pt x="11398" y="9858"/>
                </a:lnTo>
                <a:lnTo>
                  <a:pt x="11697" y="9748"/>
                </a:lnTo>
                <a:lnTo>
                  <a:pt x="11797" y="9858"/>
                </a:lnTo>
                <a:lnTo>
                  <a:pt x="12062" y="10024"/>
                </a:lnTo>
                <a:lnTo>
                  <a:pt x="12196" y="10080"/>
                </a:lnTo>
                <a:lnTo>
                  <a:pt x="12528" y="10136"/>
                </a:lnTo>
                <a:lnTo>
                  <a:pt x="12859" y="10163"/>
                </a:lnTo>
                <a:lnTo>
                  <a:pt x="13193" y="10107"/>
                </a:lnTo>
                <a:lnTo>
                  <a:pt x="13492" y="10024"/>
                </a:lnTo>
                <a:lnTo>
                  <a:pt x="13757" y="9858"/>
                </a:lnTo>
                <a:lnTo>
                  <a:pt x="13891" y="9748"/>
                </a:lnTo>
                <a:lnTo>
                  <a:pt x="14023" y="9637"/>
                </a:lnTo>
                <a:lnTo>
                  <a:pt x="14056" y="9554"/>
                </a:lnTo>
                <a:lnTo>
                  <a:pt x="14056" y="9499"/>
                </a:lnTo>
                <a:lnTo>
                  <a:pt x="14023" y="9443"/>
                </a:lnTo>
                <a:lnTo>
                  <a:pt x="13990" y="9388"/>
                </a:lnTo>
                <a:lnTo>
                  <a:pt x="13891" y="9360"/>
                </a:lnTo>
                <a:lnTo>
                  <a:pt x="13824" y="9332"/>
                </a:lnTo>
                <a:lnTo>
                  <a:pt x="13657" y="9332"/>
                </a:lnTo>
                <a:lnTo>
                  <a:pt x="13358" y="9471"/>
                </a:lnTo>
                <a:lnTo>
                  <a:pt x="13059" y="9582"/>
                </a:lnTo>
                <a:lnTo>
                  <a:pt x="12894" y="9609"/>
                </a:lnTo>
                <a:lnTo>
                  <a:pt x="12760" y="9637"/>
                </a:lnTo>
                <a:lnTo>
                  <a:pt x="12595" y="9637"/>
                </a:lnTo>
                <a:lnTo>
                  <a:pt x="12428" y="9582"/>
                </a:lnTo>
                <a:lnTo>
                  <a:pt x="12295" y="9499"/>
                </a:lnTo>
                <a:lnTo>
                  <a:pt x="12196" y="9416"/>
                </a:lnTo>
                <a:lnTo>
                  <a:pt x="12361" y="9249"/>
                </a:lnTo>
                <a:lnTo>
                  <a:pt x="12495" y="9083"/>
                </a:lnTo>
                <a:lnTo>
                  <a:pt x="12627" y="8917"/>
                </a:lnTo>
                <a:lnTo>
                  <a:pt x="12694" y="8724"/>
                </a:lnTo>
                <a:lnTo>
                  <a:pt x="12727" y="8529"/>
                </a:lnTo>
                <a:lnTo>
                  <a:pt x="12694" y="8363"/>
                </a:lnTo>
                <a:lnTo>
                  <a:pt x="12627" y="8197"/>
                </a:lnTo>
                <a:lnTo>
                  <a:pt x="12495" y="8030"/>
                </a:lnTo>
                <a:lnTo>
                  <a:pt x="12361" y="7947"/>
                </a:lnTo>
                <a:lnTo>
                  <a:pt x="12229" y="7893"/>
                </a:lnTo>
                <a:close/>
                <a:moveTo>
                  <a:pt x="2658" y="11050"/>
                </a:moveTo>
                <a:lnTo>
                  <a:pt x="2458" y="11104"/>
                </a:lnTo>
                <a:lnTo>
                  <a:pt x="2159" y="11216"/>
                </a:lnTo>
                <a:lnTo>
                  <a:pt x="1262" y="11714"/>
                </a:lnTo>
                <a:lnTo>
                  <a:pt x="963" y="11852"/>
                </a:lnTo>
                <a:lnTo>
                  <a:pt x="798" y="11964"/>
                </a:lnTo>
                <a:lnTo>
                  <a:pt x="631" y="12074"/>
                </a:lnTo>
                <a:lnTo>
                  <a:pt x="498" y="12184"/>
                </a:lnTo>
                <a:lnTo>
                  <a:pt x="432" y="12323"/>
                </a:lnTo>
                <a:lnTo>
                  <a:pt x="432" y="12379"/>
                </a:lnTo>
                <a:lnTo>
                  <a:pt x="464" y="12434"/>
                </a:lnTo>
                <a:lnTo>
                  <a:pt x="498" y="12517"/>
                </a:lnTo>
                <a:lnTo>
                  <a:pt x="598" y="12573"/>
                </a:lnTo>
                <a:lnTo>
                  <a:pt x="731" y="12628"/>
                </a:lnTo>
                <a:lnTo>
                  <a:pt x="863" y="12628"/>
                </a:lnTo>
                <a:lnTo>
                  <a:pt x="1030" y="12600"/>
                </a:lnTo>
                <a:lnTo>
                  <a:pt x="1196" y="12573"/>
                </a:lnTo>
                <a:lnTo>
                  <a:pt x="1528" y="12434"/>
                </a:lnTo>
                <a:lnTo>
                  <a:pt x="1795" y="12323"/>
                </a:lnTo>
                <a:lnTo>
                  <a:pt x="2359" y="12074"/>
                </a:lnTo>
                <a:lnTo>
                  <a:pt x="2658" y="11935"/>
                </a:lnTo>
                <a:lnTo>
                  <a:pt x="2924" y="11769"/>
                </a:lnTo>
                <a:lnTo>
                  <a:pt x="3091" y="11659"/>
                </a:lnTo>
                <a:lnTo>
                  <a:pt x="3156" y="11520"/>
                </a:lnTo>
                <a:lnTo>
                  <a:pt x="3156" y="11382"/>
                </a:lnTo>
                <a:lnTo>
                  <a:pt x="3091" y="11243"/>
                </a:lnTo>
                <a:lnTo>
                  <a:pt x="2991" y="11133"/>
                </a:lnTo>
                <a:lnTo>
                  <a:pt x="2824" y="11077"/>
                </a:lnTo>
                <a:lnTo>
                  <a:pt x="2658" y="11050"/>
                </a:lnTo>
                <a:close/>
                <a:moveTo>
                  <a:pt x="19207" y="11409"/>
                </a:moveTo>
                <a:lnTo>
                  <a:pt x="18975" y="11437"/>
                </a:lnTo>
                <a:lnTo>
                  <a:pt x="18908" y="11465"/>
                </a:lnTo>
                <a:lnTo>
                  <a:pt x="18841" y="11520"/>
                </a:lnTo>
                <a:lnTo>
                  <a:pt x="18776" y="11631"/>
                </a:lnTo>
                <a:lnTo>
                  <a:pt x="18808" y="11742"/>
                </a:lnTo>
                <a:lnTo>
                  <a:pt x="18841" y="11798"/>
                </a:lnTo>
                <a:lnTo>
                  <a:pt x="18908" y="11852"/>
                </a:lnTo>
                <a:lnTo>
                  <a:pt x="19307" y="12047"/>
                </a:lnTo>
                <a:lnTo>
                  <a:pt x="19739" y="12240"/>
                </a:lnTo>
                <a:lnTo>
                  <a:pt x="19971" y="12379"/>
                </a:lnTo>
                <a:lnTo>
                  <a:pt x="20237" y="12490"/>
                </a:lnTo>
                <a:lnTo>
                  <a:pt x="20503" y="12573"/>
                </a:lnTo>
                <a:lnTo>
                  <a:pt x="20768" y="12628"/>
                </a:lnTo>
                <a:lnTo>
                  <a:pt x="21002" y="12628"/>
                </a:lnTo>
                <a:lnTo>
                  <a:pt x="21067" y="12600"/>
                </a:lnTo>
                <a:lnTo>
                  <a:pt x="21167" y="12545"/>
                </a:lnTo>
                <a:lnTo>
                  <a:pt x="21267" y="12462"/>
                </a:lnTo>
                <a:lnTo>
                  <a:pt x="21301" y="12323"/>
                </a:lnTo>
                <a:lnTo>
                  <a:pt x="21301" y="12184"/>
                </a:lnTo>
                <a:lnTo>
                  <a:pt x="21234" y="12047"/>
                </a:lnTo>
                <a:lnTo>
                  <a:pt x="21167" y="11991"/>
                </a:lnTo>
                <a:lnTo>
                  <a:pt x="21102" y="11964"/>
                </a:lnTo>
                <a:lnTo>
                  <a:pt x="21002" y="11908"/>
                </a:lnTo>
                <a:lnTo>
                  <a:pt x="20902" y="11908"/>
                </a:lnTo>
                <a:lnTo>
                  <a:pt x="20669" y="11852"/>
                </a:lnTo>
                <a:lnTo>
                  <a:pt x="20436" y="11798"/>
                </a:lnTo>
                <a:lnTo>
                  <a:pt x="19938" y="11603"/>
                </a:lnTo>
                <a:lnTo>
                  <a:pt x="19706" y="11493"/>
                </a:lnTo>
                <a:lnTo>
                  <a:pt x="19474" y="11437"/>
                </a:lnTo>
                <a:lnTo>
                  <a:pt x="19207" y="11409"/>
                </a:lnTo>
                <a:close/>
                <a:moveTo>
                  <a:pt x="11563" y="2964"/>
                </a:moveTo>
                <a:lnTo>
                  <a:pt x="11962" y="2991"/>
                </a:lnTo>
                <a:lnTo>
                  <a:pt x="12361" y="3047"/>
                </a:lnTo>
                <a:lnTo>
                  <a:pt x="12760" y="3101"/>
                </a:lnTo>
                <a:lnTo>
                  <a:pt x="12461" y="3184"/>
                </a:lnTo>
                <a:lnTo>
                  <a:pt x="12428" y="3213"/>
                </a:lnTo>
                <a:lnTo>
                  <a:pt x="12428" y="3267"/>
                </a:lnTo>
                <a:lnTo>
                  <a:pt x="12461" y="3296"/>
                </a:lnTo>
                <a:lnTo>
                  <a:pt x="12595" y="3351"/>
                </a:lnTo>
                <a:lnTo>
                  <a:pt x="12727" y="3379"/>
                </a:lnTo>
                <a:lnTo>
                  <a:pt x="12894" y="3351"/>
                </a:lnTo>
                <a:lnTo>
                  <a:pt x="13059" y="3323"/>
                </a:lnTo>
                <a:lnTo>
                  <a:pt x="13458" y="3267"/>
                </a:lnTo>
                <a:lnTo>
                  <a:pt x="14023" y="3462"/>
                </a:lnTo>
                <a:lnTo>
                  <a:pt x="13757" y="3489"/>
                </a:lnTo>
                <a:lnTo>
                  <a:pt x="13458" y="3545"/>
                </a:lnTo>
                <a:lnTo>
                  <a:pt x="12993" y="3711"/>
                </a:lnTo>
                <a:lnTo>
                  <a:pt x="12993" y="3739"/>
                </a:lnTo>
                <a:lnTo>
                  <a:pt x="12959" y="3766"/>
                </a:lnTo>
                <a:lnTo>
                  <a:pt x="13026" y="3822"/>
                </a:lnTo>
                <a:lnTo>
                  <a:pt x="13592" y="3794"/>
                </a:lnTo>
                <a:lnTo>
                  <a:pt x="14123" y="3766"/>
                </a:lnTo>
                <a:lnTo>
                  <a:pt x="14721" y="3766"/>
                </a:lnTo>
                <a:lnTo>
                  <a:pt x="15087" y="3988"/>
                </a:lnTo>
                <a:lnTo>
                  <a:pt x="14688" y="4071"/>
                </a:lnTo>
                <a:lnTo>
                  <a:pt x="14289" y="4181"/>
                </a:lnTo>
                <a:lnTo>
                  <a:pt x="13990" y="4320"/>
                </a:lnTo>
                <a:lnTo>
                  <a:pt x="13791" y="4458"/>
                </a:lnTo>
                <a:lnTo>
                  <a:pt x="13757" y="4486"/>
                </a:lnTo>
                <a:lnTo>
                  <a:pt x="13791" y="4486"/>
                </a:lnTo>
                <a:lnTo>
                  <a:pt x="14190" y="4458"/>
                </a:lnTo>
                <a:lnTo>
                  <a:pt x="14588" y="4403"/>
                </a:lnTo>
                <a:lnTo>
                  <a:pt x="14987" y="4348"/>
                </a:lnTo>
                <a:lnTo>
                  <a:pt x="15419" y="4293"/>
                </a:lnTo>
                <a:lnTo>
                  <a:pt x="15519" y="4293"/>
                </a:lnTo>
                <a:lnTo>
                  <a:pt x="15818" y="4514"/>
                </a:lnTo>
                <a:lnTo>
                  <a:pt x="16084" y="4763"/>
                </a:lnTo>
                <a:lnTo>
                  <a:pt x="15551" y="4790"/>
                </a:lnTo>
                <a:lnTo>
                  <a:pt x="14788" y="4846"/>
                </a:lnTo>
                <a:lnTo>
                  <a:pt x="14422" y="4873"/>
                </a:lnTo>
                <a:lnTo>
                  <a:pt x="14090" y="4985"/>
                </a:lnTo>
                <a:lnTo>
                  <a:pt x="14056" y="5012"/>
                </a:lnTo>
                <a:lnTo>
                  <a:pt x="14056" y="5040"/>
                </a:lnTo>
                <a:lnTo>
                  <a:pt x="14090" y="5068"/>
                </a:lnTo>
                <a:lnTo>
                  <a:pt x="14455" y="5151"/>
                </a:lnTo>
                <a:lnTo>
                  <a:pt x="15984" y="5151"/>
                </a:lnTo>
                <a:lnTo>
                  <a:pt x="16383" y="5123"/>
                </a:lnTo>
                <a:lnTo>
                  <a:pt x="16682" y="5538"/>
                </a:lnTo>
                <a:lnTo>
                  <a:pt x="16184" y="5538"/>
                </a:lnTo>
                <a:lnTo>
                  <a:pt x="15386" y="5566"/>
                </a:lnTo>
                <a:lnTo>
                  <a:pt x="14554" y="5621"/>
                </a:lnTo>
                <a:lnTo>
                  <a:pt x="14522" y="5621"/>
                </a:lnTo>
                <a:lnTo>
                  <a:pt x="14522" y="5677"/>
                </a:lnTo>
                <a:lnTo>
                  <a:pt x="14554" y="5704"/>
                </a:lnTo>
                <a:lnTo>
                  <a:pt x="14888" y="5787"/>
                </a:lnTo>
                <a:lnTo>
                  <a:pt x="15252" y="5816"/>
                </a:lnTo>
                <a:lnTo>
                  <a:pt x="16416" y="5816"/>
                </a:lnTo>
                <a:lnTo>
                  <a:pt x="16881" y="5843"/>
                </a:lnTo>
                <a:lnTo>
                  <a:pt x="17146" y="6397"/>
                </a:lnTo>
                <a:lnTo>
                  <a:pt x="15651" y="6397"/>
                </a:lnTo>
                <a:lnTo>
                  <a:pt x="15419" y="6425"/>
                </a:lnTo>
                <a:lnTo>
                  <a:pt x="15219" y="6480"/>
                </a:lnTo>
                <a:lnTo>
                  <a:pt x="15020" y="6563"/>
                </a:lnTo>
                <a:lnTo>
                  <a:pt x="14987" y="6591"/>
                </a:lnTo>
                <a:lnTo>
                  <a:pt x="15020" y="6647"/>
                </a:lnTo>
                <a:lnTo>
                  <a:pt x="15386" y="6701"/>
                </a:lnTo>
                <a:lnTo>
                  <a:pt x="15751" y="6701"/>
                </a:lnTo>
                <a:lnTo>
                  <a:pt x="16483" y="6730"/>
                </a:lnTo>
                <a:lnTo>
                  <a:pt x="17280" y="6757"/>
                </a:lnTo>
                <a:lnTo>
                  <a:pt x="17346" y="6896"/>
                </a:lnTo>
                <a:lnTo>
                  <a:pt x="17380" y="7033"/>
                </a:lnTo>
                <a:lnTo>
                  <a:pt x="16914" y="7033"/>
                </a:lnTo>
                <a:lnTo>
                  <a:pt x="16017" y="7117"/>
                </a:lnTo>
                <a:lnTo>
                  <a:pt x="15585" y="7145"/>
                </a:lnTo>
                <a:lnTo>
                  <a:pt x="15187" y="7228"/>
                </a:lnTo>
                <a:lnTo>
                  <a:pt x="15153" y="7228"/>
                </a:lnTo>
                <a:lnTo>
                  <a:pt x="15153" y="7283"/>
                </a:lnTo>
                <a:lnTo>
                  <a:pt x="15187" y="7311"/>
                </a:lnTo>
                <a:lnTo>
                  <a:pt x="15551" y="7366"/>
                </a:lnTo>
                <a:lnTo>
                  <a:pt x="15917" y="7394"/>
                </a:lnTo>
                <a:lnTo>
                  <a:pt x="17081" y="7394"/>
                </a:lnTo>
                <a:lnTo>
                  <a:pt x="17512" y="7422"/>
                </a:lnTo>
                <a:lnTo>
                  <a:pt x="17579" y="7781"/>
                </a:lnTo>
                <a:lnTo>
                  <a:pt x="17146" y="7781"/>
                </a:lnTo>
                <a:lnTo>
                  <a:pt x="16715" y="7810"/>
                </a:lnTo>
                <a:lnTo>
                  <a:pt x="16050" y="7837"/>
                </a:lnTo>
                <a:lnTo>
                  <a:pt x="15718" y="7864"/>
                </a:lnTo>
                <a:lnTo>
                  <a:pt x="15386" y="7893"/>
                </a:lnTo>
                <a:lnTo>
                  <a:pt x="15352" y="7893"/>
                </a:lnTo>
                <a:lnTo>
                  <a:pt x="15352" y="7976"/>
                </a:lnTo>
                <a:lnTo>
                  <a:pt x="15386" y="7976"/>
                </a:lnTo>
                <a:lnTo>
                  <a:pt x="15651" y="8059"/>
                </a:lnTo>
                <a:lnTo>
                  <a:pt x="15950" y="8114"/>
                </a:lnTo>
                <a:lnTo>
                  <a:pt x="17380" y="8114"/>
                </a:lnTo>
                <a:lnTo>
                  <a:pt x="17645" y="8086"/>
                </a:lnTo>
                <a:lnTo>
                  <a:pt x="17745" y="8640"/>
                </a:lnTo>
                <a:lnTo>
                  <a:pt x="17545" y="8612"/>
                </a:lnTo>
                <a:lnTo>
                  <a:pt x="17346" y="8612"/>
                </a:lnTo>
                <a:lnTo>
                  <a:pt x="16981" y="8640"/>
                </a:lnTo>
                <a:lnTo>
                  <a:pt x="16383" y="8640"/>
                </a:lnTo>
                <a:lnTo>
                  <a:pt x="16084" y="8668"/>
                </a:lnTo>
                <a:lnTo>
                  <a:pt x="15785" y="8751"/>
                </a:lnTo>
                <a:lnTo>
                  <a:pt x="15751" y="8751"/>
                </a:lnTo>
                <a:lnTo>
                  <a:pt x="15751" y="8834"/>
                </a:lnTo>
                <a:lnTo>
                  <a:pt x="15785" y="8861"/>
                </a:lnTo>
                <a:lnTo>
                  <a:pt x="16084" y="8917"/>
                </a:lnTo>
                <a:lnTo>
                  <a:pt x="16383" y="8944"/>
                </a:lnTo>
                <a:lnTo>
                  <a:pt x="16981" y="8944"/>
                </a:lnTo>
                <a:lnTo>
                  <a:pt x="17346" y="8973"/>
                </a:lnTo>
                <a:lnTo>
                  <a:pt x="17545" y="8973"/>
                </a:lnTo>
                <a:lnTo>
                  <a:pt x="17745" y="8944"/>
                </a:lnTo>
                <a:lnTo>
                  <a:pt x="17745" y="9388"/>
                </a:lnTo>
                <a:lnTo>
                  <a:pt x="17579" y="9332"/>
                </a:lnTo>
                <a:lnTo>
                  <a:pt x="17446" y="9332"/>
                </a:lnTo>
                <a:lnTo>
                  <a:pt x="17114" y="9305"/>
                </a:lnTo>
                <a:lnTo>
                  <a:pt x="16515" y="9305"/>
                </a:lnTo>
                <a:lnTo>
                  <a:pt x="16216" y="9332"/>
                </a:lnTo>
                <a:lnTo>
                  <a:pt x="15917" y="9388"/>
                </a:lnTo>
                <a:lnTo>
                  <a:pt x="15917" y="9416"/>
                </a:lnTo>
                <a:lnTo>
                  <a:pt x="15885" y="9443"/>
                </a:lnTo>
                <a:lnTo>
                  <a:pt x="15917" y="9443"/>
                </a:lnTo>
                <a:lnTo>
                  <a:pt x="15917" y="9471"/>
                </a:lnTo>
                <a:lnTo>
                  <a:pt x="16449" y="9554"/>
                </a:lnTo>
                <a:lnTo>
                  <a:pt x="16947" y="9609"/>
                </a:lnTo>
                <a:lnTo>
                  <a:pt x="17346" y="9637"/>
                </a:lnTo>
                <a:lnTo>
                  <a:pt x="17512" y="9665"/>
                </a:lnTo>
                <a:lnTo>
                  <a:pt x="17712" y="9637"/>
                </a:lnTo>
                <a:lnTo>
                  <a:pt x="17579" y="10080"/>
                </a:lnTo>
                <a:lnTo>
                  <a:pt x="17280" y="10024"/>
                </a:lnTo>
                <a:lnTo>
                  <a:pt x="17047" y="9997"/>
                </a:lnTo>
                <a:lnTo>
                  <a:pt x="16748" y="9941"/>
                </a:lnTo>
                <a:lnTo>
                  <a:pt x="16149" y="9941"/>
                </a:lnTo>
                <a:lnTo>
                  <a:pt x="15850" y="10024"/>
                </a:lnTo>
                <a:lnTo>
                  <a:pt x="15818" y="10053"/>
                </a:lnTo>
                <a:lnTo>
                  <a:pt x="15818" y="10107"/>
                </a:lnTo>
                <a:lnTo>
                  <a:pt x="16184" y="10107"/>
                </a:lnTo>
                <a:lnTo>
                  <a:pt x="16515" y="10163"/>
                </a:lnTo>
                <a:lnTo>
                  <a:pt x="17146" y="10302"/>
                </a:lnTo>
                <a:lnTo>
                  <a:pt x="17446" y="10385"/>
                </a:lnTo>
                <a:lnTo>
                  <a:pt x="17280" y="10634"/>
                </a:lnTo>
                <a:lnTo>
                  <a:pt x="17081" y="10579"/>
                </a:lnTo>
                <a:lnTo>
                  <a:pt x="16815" y="10551"/>
                </a:lnTo>
                <a:lnTo>
                  <a:pt x="16582" y="10496"/>
                </a:lnTo>
                <a:lnTo>
                  <a:pt x="16349" y="10468"/>
                </a:lnTo>
                <a:lnTo>
                  <a:pt x="15850" y="10468"/>
                </a:lnTo>
                <a:lnTo>
                  <a:pt x="15818" y="10496"/>
                </a:lnTo>
                <a:lnTo>
                  <a:pt x="15818" y="10551"/>
                </a:lnTo>
                <a:lnTo>
                  <a:pt x="16283" y="10717"/>
                </a:lnTo>
                <a:lnTo>
                  <a:pt x="16715" y="10884"/>
                </a:lnTo>
                <a:lnTo>
                  <a:pt x="17114" y="10967"/>
                </a:lnTo>
                <a:lnTo>
                  <a:pt x="16847" y="11299"/>
                </a:lnTo>
                <a:lnTo>
                  <a:pt x="16847" y="11354"/>
                </a:lnTo>
                <a:lnTo>
                  <a:pt x="16615" y="11271"/>
                </a:lnTo>
                <a:lnTo>
                  <a:pt x="16383" y="11243"/>
                </a:lnTo>
                <a:lnTo>
                  <a:pt x="16117" y="11188"/>
                </a:lnTo>
                <a:lnTo>
                  <a:pt x="15352" y="11188"/>
                </a:lnTo>
                <a:lnTo>
                  <a:pt x="15319" y="11216"/>
                </a:lnTo>
                <a:lnTo>
                  <a:pt x="15319" y="11243"/>
                </a:lnTo>
                <a:lnTo>
                  <a:pt x="15352" y="11243"/>
                </a:lnTo>
                <a:lnTo>
                  <a:pt x="15751" y="11382"/>
                </a:lnTo>
                <a:lnTo>
                  <a:pt x="16184" y="11520"/>
                </a:lnTo>
                <a:lnTo>
                  <a:pt x="16615" y="11659"/>
                </a:lnTo>
                <a:lnTo>
                  <a:pt x="16349" y="11964"/>
                </a:lnTo>
                <a:lnTo>
                  <a:pt x="16149" y="11935"/>
                </a:lnTo>
                <a:lnTo>
                  <a:pt x="15585" y="11825"/>
                </a:lnTo>
                <a:lnTo>
                  <a:pt x="15053" y="11769"/>
                </a:lnTo>
                <a:lnTo>
                  <a:pt x="14987" y="11769"/>
                </a:lnTo>
                <a:lnTo>
                  <a:pt x="14987" y="11825"/>
                </a:lnTo>
                <a:lnTo>
                  <a:pt x="15020" y="11881"/>
                </a:lnTo>
                <a:lnTo>
                  <a:pt x="15219" y="11991"/>
                </a:lnTo>
                <a:lnTo>
                  <a:pt x="15452" y="12074"/>
                </a:lnTo>
                <a:lnTo>
                  <a:pt x="15885" y="12213"/>
                </a:lnTo>
                <a:lnTo>
                  <a:pt x="16117" y="12268"/>
                </a:lnTo>
                <a:lnTo>
                  <a:pt x="15917" y="12517"/>
                </a:lnTo>
                <a:lnTo>
                  <a:pt x="15718" y="12462"/>
                </a:lnTo>
                <a:lnTo>
                  <a:pt x="15519" y="12434"/>
                </a:lnTo>
                <a:lnTo>
                  <a:pt x="15120" y="12351"/>
                </a:lnTo>
                <a:lnTo>
                  <a:pt x="14953" y="12351"/>
                </a:lnTo>
                <a:lnTo>
                  <a:pt x="14754" y="12406"/>
                </a:lnTo>
                <a:lnTo>
                  <a:pt x="14721" y="12434"/>
                </a:lnTo>
                <a:lnTo>
                  <a:pt x="14688" y="12462"/>
                </a:lnTo>
                <a:lnTo>
                  <a:pt x="14688" y="12517"/>
                </a:lnTo>
                <a:lnTo>
                  <a:pt x="14721" y="12573"/>
                </a:lnTo>
                <a:lnTo>
                  <a:pt x="14888" y="12656"/>
                </a:lnTo>
                <a:lnTo>
                  <a:pt x="15053" y="12711"/>
                </a:lnTo>
                <a:lnTo>
                  <a:pt x="15386" y="12795"/>
                </a:lnTo>
                <a:lnTo>
                  <a:pt x="15651" y="12849"/>
                </a:lnTo>
                <a:lnTo>
                  <a:pt x="15352" y="13181"/>
                </a:lnTo>
                <a:lnTo>
                  <a:pt x="15120" y="13127"/>
                </a:lnTo>
                <a:lnTo>
                  <a:pt x="14853" y="13127"/>
                </a:lnTo>
                <a:lnTo>
                  <a:pt x="14588" y="13181"/>
                </a:lnTo>
                <a:lnTo>
                  <a:pt x="14554" y="13210"/>
                </a:lnTo>
                <a:lnTo>
                  <a:pt x="14588" y="13237"/>
                </a:lnTo>
                <a:lnTo>
                  <a:pt x="14788" y="13293"/>
                </a:lnTo>
                <a:lnTo>
                  <a:pt x="14987" y="13348"/>
                </a:lnTo>
                <a:lnTo>
                  <a:pt x="15153" y="13403"/>
                </a:lnTo>
                <a:lnTo>
                  <a:pt x="14853" y="13819"/>
                </a:lnTo>
                <a:lnTo>
                  <a:pt x="14788" y="13790"/>
                </a:lnTo>
                <a:lnTo>
                  <a:pt x="14554" y="13707"/>
                </a:lnTo>
                <a:lnTo>
                  <a:pt x="14422" y="13653"/>
                </a:lnTo>
                <a:lnTo>
                  <a:pt x="14289" y="13624"/>
                </a:lnTo>
                <a:lnTo>
                  <a:pt x="14255" y="13653"/>
                </a:lnTo>
                <a:lnTo>
                  <a:pt x="14255" y="13707"/>
                </a:lnTo>
                <a:lnTo>
                  <a:pt x="14322" y="13790"/>
                </a:lnTo>
                <a:lnTo>
                  <a:pt x="14455" y="13873"/>
                </a:lnTo>
                <a:lnTo>
                  <a:pt x="14688" y="14012"/>
                </a:lnTo>
                <a:lnTo>
                  <a:pt x="14422" y="14400"/>
                </a:lnTo>
                <a:lnTo>
                  <a:pt x="14222" y="14372"/>
                </a:lnTo>
                <a:lnTo>
                  <a:pt x="13891" y="14372"/>
                </a:lnTo>
                <a:lnTo>
                  <a:pt x="13691" y="14400"/>
                </a:lnTo>
                <a:lnTo>
                  <a:pt x="13691" y="14455"/>
                </a:lnTo>
                <a:lnTo>
                  <a:pt x="13990" y="14567"/>
                </a:lnTo>
                <a:lnTo>
                  <a:pt x="14255" y="14677"/>
                </a:lnTo>
                <a:lnTo>
                  <a:pt x="13923" y="15231"/>
                </a:lnTo>
                <a:lnTo>
                  <a:pt x="13492" y="15231"/>
                </a:lnTo>
                <a:lnTo>
                  <a:pt x="13525" y="15286"/>
                </a:lnTo>
                <a:lnTo>
                  <a:pt x="13856" y="15369"/>
                </a:lnTo>
                <a:lnTo>
                  <a:pt x="13757" y="15591"/>
                </a:lnTo>
                <a:lnTo>
                  <a:pt x="13691" y="15813"/>
                </a:lnTo>
                <a:lnTo>
                  <a:pt x="13492" y="16698"/>
                </a:lnTo>
                <a:lnTo>
                  <a:pt x="13392" y="17169"/>
                </a:lnTo>
                <a:lnTo>
                  <a:pt x="12428" y="17197"/>
                </a:lnTo>
                <a:lnTo>
                  <a:pt x="12627" y="16698"/>
                </a:lnTo>
                <a:lnTo>
                  <a:pt x="12760" y="16200"/>
                </a:lnTo>
                <a:lnTo>
                  <a:pt x="13026" y="15203"/>
                </a:lnTo>
                <a:lnTo>
                  <a:pt x="13292" y="14178"/>
                </a:lnTo>
                <a:lnTo>
                  <a:pt x="13458" y="13680"/>
                </a:lnTo>
                <a:lnTo>
                  <a:pt x="13624" y="13181"/>
                </a:lnTo>
                <a:lnTo>
                  <a:pt x="14023" y="12130"/>
                </a:lnTo>
                <a:lnTo>
                  <a:pt x="14389" y="11077"/>
                </a:lnTo>
                <a:lnTo>
                  <a:pt x="14554" y="10606"/>
                </a:lnTo>
                <a:lnTo>
                  <a:pt x="14688" y="10080"/>
                </a:lnTo>
                <a:lnTo>
                  <a:pt x="14721" y="9831"/>
                </a:lnTo>
                <a:lnTo>
                  <a:pt x="14721" y="9554"/>
                </a:lnTo>
                <a:lnTo>
                  <a:pt x="14688" y="9305"/>
                </a:lnTo>
                <a:lnTo>
                  <a:pt x="14621" y="9056"/>
                </a:lnTo>
                <a:lnTo>
                  <a:pt x="14588" y="9027"/>
                </a:lnTo>
                <a:lnTo>
                  <a:pt x="14522" y="9027"/>
                </a:lnTo>
                <a:lnTo>
                  <a:pt x="14489" y="9056"/>
                </a:lnTo>
                <a:lnTo>
                  <a:pt x="14389" y="9305"/>
                </a:lnTo>
                <a:lnTo>
                  <a:pt x="14289" y="9582"/>
                </a:lnTo>
                <a:lnTo>
                  <a:pt x="14156" y="10107"/>
                </a:lnTo>
                <a:lnTo>
                  <a:pt x="14056" y="10662"/>
                </a:lnTo>
                <a:lnTo>
                  <a:pt x="13891" y="11188"/>
                </a:lnTo>
                <a:lnTo>
                  <a:pt x="13525" y="12240"/>
                </a:lnTo>
                <a:lnTo>
                  <a:pt x="13093" y="13265"/>
                </a:lnTo>
                <a:lnTo>
                  <a:pt x="12926" y="13763"/>
                </a:lnTo>
                <a:lnTo>
                  <a:pt x="12794" y="14262"/>
                </a:lnTo>
                <a:lnTo>
                  <a:pt x="12528" y="15231"/>
                </a:lnTo>
                <a:lnTo>
                  <a:pt x="12261" y="16228"/>
                </a:lnTo>
                <a:lnTo>
                  <a:pt x="12096" y="16727"/>
                </a:lnTo>
                <a:lnTo>
                  <a:pt x="11929" y="17197"/>
                </a:lnTo>
                <a:lnTo>
                  <a:pt x="11099" y="17225"/>
                </a:lnTo>
                <a:lnTo>
                  <a:pt x="10267" y="17169"/>
                </a:lnTo>
                <a:lnTo>
                  <a:pt x="9803" y="17142"/>
                </a:lnTo>
                <a:lnTo>
                  <a:pt x="9769" y="17114"/>
                </a:lnTo>
                <a:lnTo>
                  <a:pt x="9669" y="16727"/>
                </a:lnTo>
                <a:lnTo>
                  <a:pt x="9604" y="16339"/>
                </a:lnTo>
                <a:lnTo>
                  <a:pt x="9470" y="15535"/>
                </a:lnTo>
                <a:lnTo>
                  <a:pt x="9238" y="14345"/>
                </a:lnTo>
                <a:lnTo>
                  <a:pt x="8971" y="13181"/>
                </a:lnTo>
                <a:lnTo>
                  <a:pt x="8507" y="11243"/>
                </a:lnTo>
                <a:lnTo>
                  <a:pt x="8275" y="10274"/>
                </a:lnTo>
                <a:lnTo>
                  <a:pt x="7976" y="9305"/>
                </a:lnTo>
                <a:lnTo>
                  <a:pt x="7942" y="9277"/>
                </a:lnTo>
                <a:lnTo>
                  <a:pt x="7876" y="9249"/>
                </a:lnTo>
                <a:lnTo>
                  <a:pt x="7842" y="9249"/>
                </a:lnTo>
                <a:lnTo>
                  <a:pt x="7776" y="9277"/>
                </a:lnTo>
                <a:lnTo>
                  <a:pt x="7709" y="9443"/>
                </a:lnTo>
                <a:lnTo>
                  <a:pt x="7709" y="9858"/>
                </a:lnTo>
                <a:lnTo>
                  <a:pt x="7809" y="10163"/>
                </a:lnTo>
                <a:lnTo>
                  <a:pt x="7876" y="10468"/>
                </a:lnTo>
                <a:lnTo>
                  <a:pt x="8008" y="11077"/>
                </a:lnTo>
                <a:lnTo>
                  <a:pt x="8141" y="11659"/>
                </a:lnTo>
                <a:lnTo>
                  <a:pt x="8241" y="12268"/>
                </a:lnTo>
                <a:lnTo>
                  <a:pt x="8375" y="12878"/>
                </a:lnTo>
                <a:lnTo>
                  <a:pt x="8639" y="14040"/>
                </a:lnTo>
                <a:lnTo>
                  <a:pt x="8906" y="15231"/>
                </a:lnTo>
                <a:lnTo>
                  <a:pt x="8971" y="15674"/>
                </a:lnTo>
                <a:lnTo>
                  <a:pt x="9038" y="16172"/>
                </a:lnTo>
                <a:lnTo>
                  <a:pt x="9105" y="16644"/>
                </a:lnTo>
                <a:lnTo>
                  <a:pt x="9171" y="16864"/>
                </a:lnTo>
                <a:lnTo>
                  <a:pt x="9238" y="17086"/>
                </a:lnTo>
                <a:lnTo>
                  <a:pt x="8872" y="17114"/>
                </a:lnTo>
                <a:lnTo>
                  <a:pt x="8839" y="16644"/>
                </a:lnTo>
                <a:lnTo>
                  <a:pt x="8739" y="16200"/>
                </a:lnTo>
                <a:lnTo>
                  <a:pt x="8574" y="15757"/>
                </a:lnTo>
                <a:lnTo>
                  <a:pt x="8375" y="15342"/>
                </a:lnTo>
                <a:lnTo>
                  <a:pt x="8108" y="14926"/>
                </a:lnTo>
                <a:lnTo>
                  <a:pt x="7842" y="14538"/>
                </a:lnTo>
                <a:lnTo>
                  <a:pt x="7211" y="13736"/>
                </a:lnTo>
                <a:lnTo>
                  <a:pt x="6480" y="12822"/>
                </a:lnTo>
                <a:lnTo>
                  <a:pt x="5748" y="11852"/>
                </a:lnTo>
                <a:lnTo>
                  <a:pt x="5085" y="10855"/>
                </a:lnTo>
                <a:lnTo>
                  <a:pt x="4818" y="10329"/>
                </a:lnTo>
                <a:lnTo>
                  <a:pt x="4586" y="9804"/>
                </a:lnTo>
                <a:lnTo>
                  <a:pt x="4486" y="9554"/>
                </a:lnTo>
                <a:lnTo>
                  <a:pt x="4452" y="9277"/>
                </a:lnTo>
                <a:lnTo>
                  <a:pt x="4419" y="9000"/>
                </a:lnTo>
                <a:lnTo>
                  <a:pt x="4419" y="8724"/>
                </a:lnTo>
                <a:lnTo>
                  <a:pt x="4452" y="8142"/>
                </a:lnTo>
                <a:lnTo>
                  <a:pt x="4519" y="7588"/>
                </a:lnTo>
                <a:lnTo>
                  <a:pt x="4552" y="7255"/>
                </a:lnTo>
                <a:lnTo>
                  <a:pt x="4652" y="6950"/>
                </a:lnTo>
                <a:lnTo>
                  <a:pt x="4751" y="6647"/>
                </a:lnTo>
                <a:lnTo>
                  <a:pt x="4885" y="6369"/>
                </a:lnTo>
                <a:lnTo>
                  <a:pt x="5050" y="6092"/>
                </a:lnTo>
                <a:lnTo>
                  <a:pt x="5250" y="5816"/>
                </a:lnTo>
                <a:lnTo>
                  <a:pt x="5483" y="5566"/>
                </a:lnTo>
                <a:lnTo>
                  <a:pt x="5715" y="5317"/>
                </a:lnTo>
                <a:lnTo>
                  <a:pt x="6346" y="4736"/>
                </a:lnTo>
                <a:lnTo>
                  <a:pt x="6912" y="4264"/>
                </a:lnTo>
                <a:lnTo>
                  <a:pt x="7378" y="3905"/>
                </a:lnTo>
                <a:lnTo>
                  <a:pt x="7842" y="3628"/>
                </a:lnTo>
                <a:lnTo>
                  <a:pt x="8275" y="3434"/>
                </a:lnTo>
                <a:lnTo>
                  <a:pt x="8674" y="3267"/>
                </a:lnTo>
                <a:lnTo>
                  <a:pt x="9105" y="3157"/>
                </a:lnTo>
                <a:lnTo>
                  <a:pt x="9537" y="3074"/>
                </a:lnTo>
                <a:lnTo>
                  <a:pt x="9936" y="3018"/>
                </a:lnTo>
                <a:lnTo>
                  <a:pt x="10733" y="2964"/>
                </a:lnTo>
                <a:close/>
                <a:moveTo>
                  <a:pt x="9171" y="17668"/>
                </a:moveTo>
                <a:lnTo>
                  <a:pt x="9038" y="17890"/>
                </a:lnTo>
                <a:lnTo>
                  <a:pt x="8674" y="18388"/>
                </a:lnTo>
                <a:lnTo>
                  <a:pt x="8574" y="18333"/>
                </a:lnTo>
                <a:lnTo>
                  <a:pt x="8507" y="18277"/>
                </a:lnTo>
                <a:lnTo>
                  <a:pt x="8474" y="18166"/>
                </a:lnTo>
                <a:lnTo>
                  <a:pt x="8474" y="17944"/>
                </a:lnTo>
                <a:lnTo>
                  <a:pt x="8507" y="17861"/>
                </a:lnTo>
                <a:lnTo>
                  <a:pt x="8574" y="17751"/>
                </a:lnTo>
                <a:lnTo>
                  <a:pt x="8639" y="17695"/>
                </a:lnTo>
                <a:lnTo>
                  <a:pt x="9005" y="17668"/>
                </a:lnTo>
                <a:close/>
                <a:moveTo>
                  <a:pt x="9404" y="17668"/>
                </a:moveTo>
                <a:lnTo>
                  <a:pt x="9936" y="17695"/>
                </a:lnTo>
                <a:lnTo>
                  <a:pt x="10434" y="17751"/>
                </a:lnTo>
                <a:lnTo>
                  <a:pt x="11232" y="17807"/>
                </a:lnTo>
                <a:lnTo>
                  <a:pt x="12029" y="17834"/>
                </a:lnTo>
                <a:lnTo>
                  <a:pt x="11663" y="18166"/>
                </a:lnTo>
                <a:lnTo>
                  <a:pt x="11331" y="18499"/>
                </a:lnTo>
                <a:lnTo>
                  <a:pt x="10800" y="18471"/>
                </a:lnTo>
                <a:lnTo>
                  <a:pt x="11264" y="17917"/>
                </a:lnTo>
                <a:lnTo>
                  <a:pt x="11264" y="17890"/>
                </a:lnTo>
                <a:lnTo>
                  <a:pt x="11232" y="17861"/>
                </a:lnTo>
                <a:lnTo>
                  <a:pt x="11199" y="17834"/>
                </a:lnTo>
                <a:lnTo>
                  <a:pt x="11165" y="17861"/>
                </a:lnTo>
                <a:lnTo>
                  <a:pt x="10501" y="18471"/>
                </a:lnTo>
                <a:lnTo>
                  <a:pt x="9803" y="18416"/>
                </a:lnTo>
                <a:lnTo>
                  <a:pt x="10002" y="18139"/>
                </a:lnTo>
                <a:lnTo>
                  <a:pt x="10202" y="17834"/>
                </a:lnTo>
                <a:lnTo>
                  <a:pt x="10202" y="17807"/>
                </a:lnTo>
                <a:lnTo>
                  <a:pt x="10168" y="17778"/>
                </a:lnTo>
                <a:lnTo>
                  <a:pt x="10135" y="17807"/>
                </a:lnTo>
                <a:lnTo>
                  <a:pt x="9836" y="18083"/>
                </a:lnTo>
                <a:lnTo>
                  <a:pt x="9470" y="18416"/>
                </a:lnTo>
                <a:lnTo>
                  <a:pt x="9205" y="18443"/>
                </a:lnTo>
                <a:lnTo>
                  <a:pt x="8971" y="18499"/>
                </a:lnTo>
                <a:lnTo>
                  <a:pt x="9105" y="18277"/>
                </a:lnTo>
                <a:lnTo>
                  <a:pt x="9305" y="18000"/>
                </a:lnTo>
                <a:lnTo>
                  <a:pt x="9370" y="17834"/>
                </a:lnTo>
                <a:lnTo>
                  <a:pt x="9404" y="17668"/>
                </a:lnTo>
                <a:close/>
                <a:moveTo>
                  <a:pt x="13193" y="17778"/>
                </a:moveTo>
                <a:lnTo>
                  <a:pt x="13292" y="17834"/>
                </a:lnTo>
                <a:lnTo>
                  <a:pt x="13392" y="17861"/>
                </a:lnTo>
                <a:lnTo>
                  <a:pt x="13592" y="17861"/>
                </a:lnTo>
                <a:lnTo>
                  <a:pt x="13358" y="17973"/>
                </a:lnTo>
                <a:lnTo>
                  <a:pt x="13193" y="18139"/>
                </a:lnTo>
                <a:lnTo>
                  <a:pt x="13026" y="18305"/>
                </a:lnTo>
                <a:lnTo>
                  <a:pt x="12859" y="18526"/>
                </a:lnTo>
                <a:lnTo>
                  <a:pt x="12660" y="18526"/>
                </a:lnTo>
                <a:lnTo>
                  <a:pt x="13126" y="18000"/>
                </a:lnTo>
                <a:lnTo>
                  <a:pt x="13126" y="17944"/>
                </a:lnTo>
                <a:lnTo>
                  <a:pt x="13059" y="17944"/>
                </a:lnTo>
                <a:lnTo>
                  <a:pt x="12727" y="18222"/>
                </a:lnTo>
                <a:lnTo>
                  <a:pt x="12395" y="18499"/>
                </a:lnTo>
                <a:lnTo>
                  <a:pt x="11630" y="18499"/>
                </a:lnTo>
                <a:lnTo>
                  <a:pt x="12129" y="17890"/>
                </a:lnTo>
                <a:lnTo>
                  <a:pt x="12162" y="17861"/>
                </a:lnTo>
                <a:lnTo>
                  <a:pt x="12129" y="17834"/>
                </a:lnTo>
                <a:lnTo>
                  <a:pt x="12660" y="17834"/>
                </a:lnTo>
                <a:lnTo>
                  <a:pt x="13193" y="17778"/>
                </a:lnTo>
                <a:close/>
                <a:moveTo>
                  <a:pt x="13757" y="17944"/>
                </a:moveTo>
                <a:lnTo>
                  <a:pt x="13757" y="18028"/>
                </a:lnTo>
                <a:lnTo>
                  <a:pt x="13791" y="18139"/>
                </a:lnTo>
                <a:lnTo>
                  <a:pt x="13757" y="18277"/>
                </a:lnTo>
                <a:lnTo>
                  <a:pt x="13724" y="18416"/>
                </a:lnTo>
                <a:lnTo>
                  <a:pt x="13624" y="18554"/>
                </a:lnTo>
                <a:lnTo>
                  <a:pt x="13325" y="18526"/>
                </a:lnTo>
                <a:lnTo>
                  <a:pt x="13492" y="18222"/>
                </a:lnTo>
                <a:lnTo>
                  <a:pt x="13757" y="17944"/>
                </a:lnTo>
                <a:close/>
                <a:moveTo>
                  <a:pt x="8906" y="18858"/>
                </a:moveTo>
                <a:lnTo>
                  <a:pt x="9005" y="18914"/>
                </a:lnTo>
                <a:lnTo>
                  <a:pt x="8772" y="19219"/>
                </a:lnTo>
                <a:lnTo>
                  <a:pt x="8706" y="19385"/>
                </a:lnTo>
                <a:lnTo>
                  <a:pt x="8639" y="19551"/>
                </a:lnTo>
                <a:lnTo>
                  <a:pt x="8540" y="19440"/>
                </a:lnTo>
                <a:lnTo>
                  <a:pt x="8507" y="19329"/>
                </a:lnTo>
                <a:lnTo>
                  <a:pt x="8474" y="19246"/>
                </a:lnTo>
                <a:lnTo>
                  <a:pt x="8507" y="19136"/>
                </a:lnTo>
                <a:lnTo>
                  <a:pt x="8540" y="19163"/>
                </a:lnTo>
                <a:lnTo>
                  <a:pt x="8607" y="19163"/>
                </a:lnTo>
                <a:lnTo>
                  <a:pt x="8674" y="19136"/>
                </a:lnTo>
                <a:lnTo>
                  <a:pt x="8706" y="19080"/>
                </a:lnTo>
                <a:lnTo>
                  <a:pt x="8772" y="18887"/>
                </a:lnTo>
                <a:lnTo>
                  <a:pt x="8806" y="18887"/>
                </a:lnTo>
                <a:lnTo>
                  <a:pt x="8906" y="18858"/>
                </a:lnTo>
                <a:close/>
                <a:moveTo>
                  <a:pt x="10766" y="18997"/>
                </a:moveTo>
                <a:lnTo>
                  <a:pt x="10866" y="19024"/>
                </a:lnTo>
                <a:lnTo>
                  <a:pt x="10401" y="19635"/>
                </a:lnTo>
                <a:lnTo>
                  <a:pt x="10367" y="19718"/>
                </a:lnTo>
                <a:lnTo>
                  <a:pt x="9968" y="19718"/>
                </a:lnTo>
                <a:lnTo>
                  <a:pt x="10102" y="19468"/>
                </a:lnTo>
                <a:lnTo>
                  <a:pt x="10267" y="19219"/>
                </a:lnTo>
                <a:lnTo>
                  <a:pt x="10401" y="19024"/>
                </a:lnTo>
                <a:lnTo>
                  <a:pt x="10766" y="18997"/>
                </a:lnTo>
                <a:close/>
                <a:moveTo>
                  <a:pt x="11232" y="19024"/>
                </a:moveTo>
                <a:lnTo>
                  <a:pt x="11929" y="19053"/>
                </a:lnTo>
                <a:lnTo>
                  <a:pt x="11663" y="19385"/>
                </a:lnTo>
                <a:lnTo>
                  <a:pt x="11431" y="19718"/>
                </a:lnTo>
                <a:lnTo>
                  <a:pt x="10800" y="19718"/>
                </a:lnTo>
                <a:lnTo>
                  <a:pt x="10833" y="19662"/>
                </a:lnTo>
                <a:lnTo>
                  <a:pt x="11232" y="19024"/>
                </a:lnTo>
                <a:close/>
                <a:moveTo>
                  <a:pt x="12595" y="19053"/>
                </a:moveTo>
                <a:lnTo>
                  <a:pt x="12261" y="19745"/>
                </a:lnTo>
                <a:lnTo>
                  <a:pt x="11830" y="19745"/>
                </a:lnTo>
                <a:lnTo>
                  <a:pt x="12261" y="19053"/>
                </a:lnTo>
                <a:close/>
                <a:moveTo>
                  <a:pt x="13557" y="19053"/>
                </a:moveTo>
                <a:lnTo>
                  <a:pt x="13193" y="19635"/>
                </a:lnTo>
                <a:lnTo>
                  <a:pt x="13126" y="19745"/>
                </a:lnTo>
                <a:lnTo>
                  <a:pt x="12727" y="19745"/>
                </a:lnTo>
                <a:lnTo>
                  <a:pt x="13059" y="19053"/>
                </a:lnTo>
                <a:close/>
                <a:moveTo>
                  <a:pt x="13856" y="19163"/>
                </a:moveTo>
                <a:lnTo>
                  <a:pt x="13956" y="19302"/>
                </a:lnTo>
                <a:lnTo>
                  <a:pt x="13990" y="19468"/>
                </a:lnTo>
                <a:lnTo>
                  <a:pt x="13956" y="19606"/>
                </a:lnTo>
                <a:lnTo>
                  <a:pt x="13856" y="19745"/>
                </a:lnTo>
                <a:lnTo>
                  <a:pt x="13557" y="19745"/>
                </a:lnTo>
                <a:lnTo>
                  <a:pt x="13592" y="19662"/>
                </a:lnTo>
                <a:lnTo>
                  <a:pt x="13724" y="19440"/>
                </a:lnTo>
                <a:lnTo>
                  <a:pt x="13856" y="19163"/>
                </a:lnTo>
                <a:close/>
                <a:moveTo>
                  <a:pt x="9370" y="18997"/>
                </a:moveTo>
                <a:lnTo>
                  <a:pt x="9669" y="19024"/>
                </a:lnTo>
                <a:lnTo>
                  <a:pt x="9968" y="19024"/>
                </a:lnTo>
                <a:lnTo>
                  <a:pt x="9703" y="19357"/>
                </a:lnTo>
                <a:lnTo>
                  <a:pt x="9470" y="19718"/>
                </a:lnTo>
                <a:lnTo>
                  <a:pt x="9205" y="19745"/>
                </a:lnTo>
                <a:lnTo>
                  <a:pt x="8971" y="19801"/>
                </a:lnTo>
                <a:lnTo>
                  <a:pt x="9038" y="19579"/>
                </a:lnTo>
                <a:lnTo>
                  <a:pt x="9138" y="19385"/>
                </a:lnTo>
                <a:lnTo>
                  <a:pt x="9370" y="18997"/>
                </a:lnTo>
                <a:close/>
                <a:moveTo>
                  <a:pt x="8839" y="20050"/>
                </a:moveTo>
                <a:lnTo>
                  <a:pt x="9071" y="20133"/>
                </a:lnTo>
                <a:lnTo>
                  <a:pt x="9305" y="20160"/>
                </a:lnTo>
                <a:lnTo>
                  <a:pt x="9270" y="20382"/>
                </a:lnTo>
                <a:lnTo>
                  <a:pt x="9238" y="20576"/>
                </a:lnTo>
                <a:lnTo>
                  <a:pt x="9071" y="20465"/>
                </a:lnTo>
                <a:lnTo>
                  <a:pt x="8939" y="20326"/>
                </a:lnTo>
                <a:lnTo>
                  <a:pt x="8674" y="20077"/>
                </a:lnTo>
                <a:lnTo>
                  <a:pt x="8706" y="20050"/>
                </a:lnTo>
                <a:lnTo>
                  <a:pt x="8772" y="20077"/>
                </a:lnTo>
                <a:lnTo>
                  <a:pt x="8839" y="20050"/>
                </a:lnTo>
                <a:close/>
                <a:moveTo>
                  <a:pt x="10102" y="20188"/>
                </a:moveTo>
                <a:lnTo>
                  <a:pt x="9968" y="20520"/>
                </a:lnTo>
                <a:lnTo>
                  <a:pt x="9903" y="20686"/>
                </a:lnTo>
                <a:lnTo>
                  <a:pt x="9903" y="20825"/>
                </a:lnTo>
                <a:lnTo>
                  <a:pt x="9569" y="20715"/>
                </a:lnTo>
                <a:lnTo>
                  <a:pt x="9769" y="20188"/>
                </a:lnTo>
                <a:close/>
                <a:moveTo>
                  <a:pt x="12062" y="20160"/>
                </a:moveTo>
                <a:lnTo>
                  <a:pt x="11996" y="20299"/>
                </a:lnTo>
                <a:lnTo>
                  <a:pt x="11929" y="20465"/>
                </a:lnTo>
                <a:lnTo>
                  <a:pt x="11897" y="20603"/>
                </a:lnTo>
                <a:lnTo>
                  <a:pt x="11929" y="20659"/>
                </a:lnTo>
                <a:lnTo>
                  <a:pt x="11929" y="20715"/>
                </a:lnTo>
                <a:lnTo>
                  <a:pt x="12029" y="20769"/>
                </a:lnTo>
                <a:lnTo>
                  <a:pt x="12129" y="20769"/>
                </a:lnTo>
                <a:lnTo>
                  <a:pt x="12196" y="20742"/>
                </a:lnTo>
                <a:lnTo>
                  <a:pt x="12295" y="20659"/>
                </a:lnTo>
                <a:lnTo>
                  <a:pt x="12461" y="20437"/>
                </a:lnTo>
                <a:lnTo>
                  <a:pt x="12560" y="20188"/>
                </a:lnTo>
                <a:lnTo>
                  <a:pt x="12827" y="20188"/>
                </a:lnTo>
                <a:lnTo>
                  <a:pt x="12794" y="20326"/>
                </a:lnTo>
                <a:lnTo>
                  <a:pt x="12794" y="20493"/>
                </a:lnTo>
                <a:lnTo>
                  <a:pt x="12461" y="20659"/>
                </a:lnTo>
                <a:lnTo>
                  <a:pt x="12062" y="20798"/>
                </a:lnTo>
                <a:lnTo>
                  <a:pt x="11697" y="20908"/>
                </a:lnTo>
                <a:lnTo>
                  <a:pt x="11264" y="20964"/>
                </a:lnTo>
                <a:lnTo>
                  <a:pt x="11298" y="20798"/>
                </a:lnTo>
                <a:lnTo>
                  <a:pt x="11431" y="20465"/>
                </a:lnTo>
                <a:lnTo>
                  <a:pt x="11563" y="20160"/>
                </a:lnTo>
                <a:close/>
                <a:moveTo>
                  <a:pt x="11165" y="20160"/>
                </a:moveTo>
                <a:lnTo>
                  <a:pt x="10965" y="20548"/>
                </a:lnTo>
                <a:lnTo>
                  <a:pt x="10866" y="20769"/>
                </a:lnTo>
                <a:lnTo>
                  <a:pt x="10833" y="20991"/>
                </a:lnTo>
                <a:lnTo>
                  <a:pt x="10566" y="20964"/>
                </a:lnTo>
                <a:lnTo>
                  <a:pt x="10334" y="20935"/>
                </a:lnTo>
                <a:lnTo>
                  <a:pt x="10334" y="20742"/>
                </a:lnTo>
                <a:lnTo>
                  <a:pt x="10434" y="20465"/>
                </a:lnTo>
                <a:lnTo>
                  <a:pt x="10566" y="20160"/>
                </a:lnTo>
                <a:close/>
                <a:moveTo>
                  <a:pt x="11099" y="2382"/>
                </a:moveTo>
                <a:lnTo>
                  <a:pt x="10534" y="2437"/>
                </a:lnTo>
                <a:lnTo>
                  <a:pt x="10002" y="2492"/>
                </a:lnTo>
                <a:lnTo>
                  <a:pt x="9470" y="2576"/>
                </a:lnTo>
                <a:lnTo>
                  <a:pt x="8939" y="2714"/>
                </a:lnTo>
                <a:lnTo>
                  <a:pt x="8440" y="2852"/>
                </a:lnTo>
                <a:lnTo>
                  <a:pt x="7976" y="3018"/>
                </a:lnTo>
                <a:lnTo>
                  <a:pt x="7510" y="3213"/>
                </a:lnTo>
                <a:lnTo>
                  <a:pt x="7078" y="3434"/>
                </a:lnTo>
                <a:lnTo>
                  <a:pt x="6680" y="3683"/>
                </a:lnTo>
                <a:lnTo>
                  <a:pt x="6214" y="4044"/>
                </a:lnTo>
                <a:lnTo>
                  <a:pt x="5748" y="4458"/>
                </a:lnTo>
                <a:lnTo>
                  <a:pt x="4951" y="5400"/>
                </a:lnTo>
                <a:lnTo>
                  <a:pt x="4619" y="5870"/>
                </a:lnTo>
                <a:lnTo>
                  <a:pt x="4320" y="6314"/>
                </a:lnTo>
                <a:lnTo>
                  <a:pt x="4120" y="6701"/>
                </a:lnTo>
                <a:lnTo>
                  <a:pt x="3988" y="7006"/>
                </a:lnTo>
                <a:lnTo>
                  <a:pt x="3854" y="7505"/>
                </a:lnTo>
                <a:lnTo>
                  <a:pt x="3788" y="8030"/>
                </a:lnTo>
                <a:lnTo>
                  <a:pt x="3754" y="8529"/>
                </a:lnTo>
                <a:lnTo>
                  <a:pt x="3788" y="9056"/>
                </a:lnTo>
                <a:lnTo>
                  <a:pt x="3854" y="9554"/>
                </a:lnTo>
                <a:lnTo>
                  <a:pt x="3988" y="10053"/>
                </a:lnTo>
                <a:lnTo>
                  <a:pt x="4187" y="10551"/>
                </a:lnTo>
                <a:lnTo>
                  <a:pt x="4419" y="11021"/>
                </a:lnTo>
                <a:lnTo>
                  <a:pt x="4918" y="11798"/>
                </a:lnTo>
                <a:lnTo>
                  <a:pt x="5449" y="12545"/>
                </a:lnTo>
                <a:lnTo>
                  <a:pt x="6613" y="14040"/>
                </a:lnTo>
                <a:lnTo>
                  <a:pt x="7211" y="14816"/>
                </a:lnTo>
                <a:lnTo>
                  <a:pt x="7477" y="15231"/>
                </a:lnTo>
                <a:lnTo>
                  <a:pt x="7709" y="15618"/>
                </a:lnTo>
                <a:lnTo>
                  <a:pt x="7909" y="16034"/>
                </a:lnTo>
                <a:lnTo>
                  <a:pt x="8075" y="16449"/>
                </a:lnTo>
                <a:lnTo>
                  <a:pt x="8175" y="16893"/>
                </a:lnTo>
                <a:lnTo>
                  <a:pt x="8175" y="17391"/>
                </a:lnTo>
                <a:lnTo>
                  <a:pt x="8141" y="17502"/>
                </a:lnTo>
                <a:lnTo>
                  <a:pt x="8141" y="17557"/>
                </a:lnTo>
                <a:lnTo>
                  <a:pt x="8041" y="17668"/>
                </a:lnTo>
                <a:lnTo>
                  <a:pt x="7976" y="17807"/>
                </a:lnTo>
                <a:lnTo>
                  <a:pt x="7942" y="17944"/>
                </a:lnTo>
                <a:lnTo>
                  <a:pt x="7909" y="18111"/>
                </a:lnTo>
                <a:lnTo>
                  <a:pt x="7942" y="18249"/>
                </a:lnTo>
                <a:lnTo>
                  <a:pt x="7976" y="18388"/>
                </a:lnTo>
                <a:lnTo>
                  <a:pt x="8041" y="18526"/>
                </a:lnTo>
                <a:lnTo>
                  <a:pt x="8141" y="18638"/>
                </a:lnTo>
                <a:lnTo>
                  <a:pt x="8008" y="18748"/>
                </a:lnTo>
                <a:lnTo>
                  <a:pt x="7909" y="18914"/>
                </a:lnTo>
                <a:lnTo>
                  <a:pt x="7876" y="19080"/>
                </a:lnTo>
                <a:lnTo>
                  <a:pt x="7876" y="19413"/>
                </a:lnTo>
                <a:lnTo>
                  <a:pt x="7942" y="19579"/>
                </a:lnTo>
                <a:lnTo>
                  <a:pt x="8041" y="19745"/>
                </a:lnTo>
                <a:lnTo>
                  <a:pt x="8175" y="19884"/>
                </a:lnTo>
                <a:lnTo>
                  <a:pt x="8141" y="19911"/>
                </a:lnTo>
                <a:lnTo>
                  <a:pt x="8075" y="20050"/>
                </a:lnTo>
                <a:lnTo>
                  <a:pt x="8075" y="20160"/>
                </a:lnTo>
                <a:lnTo>
                  <a:pt x="8108" y="20299"/>
                </a:lnTo>
                <a:lnTo>
                  <a:pt x="8175" y="20410"/>
                </a:lnTo>
                <a:lnTo>
                  <a:pt x="8375" y="20631"/>
                </a:lnTo>
                <a:lnTo>
                  <a:pt x="8607" y="20825"/>
                </a:lnTo>
                <a:lnTo>
                  <a:pt x="8772" y="20964"/>
                </a:lnTo>
                <a:lnTo>
                  <a:pt x="8971" y="21074"/>
                </a:lnTo>
                <a:lnTo>
                  <a:pt x="9370" y="21268"/>
                </a:lnTo>
                <a:lnTo>
                  <a:pt x="9803" y="21407"/>
                </a:lnTo>
                <a:lnTo>
                  <a:pt x="10235" y="21462"/>
                </a:lnTo>
                <a:lnTo>
                  <a:pt x="10566" y="21490"/>
                </a:lnTo>
                <a:lnTo>
                  <a:pt x="10900" y="21490"/>
                </a:lnTo>
                <a:lnTo>
                  <a:pt x="10965" y="21573"/>
                </a:lnTo>
                <a:lnTo>
                  <a:pt x="11032" y="21600"/>
                </a:lnTo>
                <a:lnTo>
                  <a:pt x="11099" y="21600"/>
                </a:lnTo>
                <a:lnTo>
                  <a:pt x="11165" y="21573"/>
                </a:lnTo>
                <a:lnTo>
                  <a:pt x="11199" y="21517"/>
                </a:lnTo>
                <a:lnTo>
                  <a:pt x="11199" y="21490"/>
                </a:lnTo>
                <a:lnTo>
                  <a:pt x="11598" y="21434"/>
                </a:lnTo>
                <a:lnTo>
                  <a:pt x="11996" y="21351"/>
                </a:lnTo>
                <a:lnTo>
                  <a:pt x="12361" y="21240"/>
                </a:lnTo>
                <a:lnTo>
                  <a:pt x="12727" y="21102"/>
                </a:lnTo>
                <a:lnTo>
                  <a:pt x="13059" y="20935"/>
                </a:lnTo>
                <a:lnTo>
                  <a:pt x="13392" y="20742"/>
                </a:lnTo>
                <a:lnTo>
                  <a:pt x="13724" y="20548"/>
                </a:lnTo>
                <a:lnTo>
                  <a:pt x="14023" y="20299"/>
                </a:lnTo>
                <a:lnTo>
                  <a:pt x="14090" y="20216"/>
                </a:lnTo>
                <a:lnTo>
                  <a:pt x="14123" y="20133"/>
                </a:lnTo>
                <a:lnTo>
                  <a:pt x="14289" y="20021"/>
                </a:lnTo>
                <a:lnTo>
                  <a:pt x="14389" y="19855"/>
                </a:lnTo>
                <a:lnTo>
                  <a:pt x="14455" y="19689"/>
                </a:lnTo>
                <a:lnTo>
                  <a:pt x="14522" y="19468"/>
                </a:lnTo>
                <a:lnTo>
                  <a:pt x="14522" y="19274"/>
                </a:lnTo>
                <a:lnTo>
                  <a:pt x="14455" y="19053"/>
                </a:lnTo>
                <a:lnTo>
                  <a:pt x="14355" y="18887"/>
                </a:lnTo>
                <a:lnTo>
                  <a:pt x="14190" y="18748"/>
                </a:lnTo>
                <a:lnTo>
                  <a:pt x="14322" y="18499"/>
                </a:lnTo>
                <a:lnTo>
                  <a:pt x="14389" y="18249"/>
                </a:lnTo>
                <a:lnTo>
                  <a:pt x="14389" y="18000"/>
                </a:lnTo>
                <a:lnTo>
                  <a:pt x="14322" y="17724"/>
                </a:lnTo>
                <a:lnTo>
                  <a:pt x="14222" y="17612"/>
                </a:lnTo>
                <a:lnTo>
                  <a:pt x="14123" y="17502"/>
                </a:lnTo>
                <a:lnTo>
                  <a:pt x="14123" y="17419"/>
                </a:lnTo>
                <a:lnTo>
                  <a:pt x="14222" y="17031"/>
                </a:lnTo>
                <a:lnTo>
                  <a:pt x="14289" y="16644"/>
                </a:lnTo>
                <a:lnTo>
                  <a:pt x="14355" y="16255"/>
                </a:lnTo>
                <a:lnTo>
                  <a:pt x="14455" y="15867"/>
                </a:lnTo>
                <a:lnTo>
                  <a:pt x="14554" y="15591"/>
                </a:lnTo>
                <a:lnTo>
                  <a:pt x="14688" y="15314"/>
                </a:lnTo>
                <a:lnTo>
                  <a:pt x="15020" y="14787"/>
                </a:lnTo>
                <a:lnTo>
                  <a:pt x="15053" y="14760"/>
                </a:lnTo>
                <a:lnTo>
                  <a:pt x="15053" y="14733"/>
                </a:lnTo>
                <a:lnTo>
                  <a:pt x="15486" y="14178"/>
                </a:lnTo>
                <a:lnTo>
                  <a:pt x="15885" y="13624"/>
                </a:lnTo>
                <a:lnTo>
                  <a:pt x="16648" y="12739"/>
                </a:lnTo>
                <a:lnTo>
                  <a:pt x="17047" y="12268"/>
                </a:lnTo>
                <a:lnTo>
                  <a:pt x="17413" y="11798"/>
                </a:lnTo>
                <a:lnTo>
                  <a:pt x="17745" y="11326"/>
                </a:lnTo>
                <a:lnTo>
                  <a:pt x="18044" y="10828"/>
                </a:lnTo>
                <a:lnTo>
                  <a:pt x="18277" y="10302"/>
                </a:lnTo>
                <a:lnTo>
                  <a:pt x="18377" y="10024"/>
                </a:lnTo>
                <a:lnTo>
                  <a:pt x="18442" y="9775"/>
                </a:lnTo>
                <a:lnTo>
                  <a:pt x="18509" y="9277"/>
                </a:lnTo>
                <a:lnTo>
                  <a:pt x="18509" y="8778"/>
                </a:lnTo>
                <a:lnTo>
                  <a:pt x="18442" y="8280"/>
                </a:lnTo>
                <a:lnTo>
                  <a:pt x="18343" y="7781"/>
                </a:lnTo>
                <a:lnTo>
                  <a:pt x="18210" y="7283"/>
                </a:lnTo>
                <a:lnTo>
                  <a:pt x="18044" y="6784"/>
                </a:lnTo>
                <a:lnTo>
                  <a:pt x="17679" y="5843"/>
                </a:lnTo>
                <a:lnTo>
                  <a:pt x="17480" y="5428"/>
                </a:lnTo>
                <a:lnTo>
                  <a:pt x="17213" y="5040"/>
                </a:lnTo>
                <a:lnTo>
                  <a:pt x="16914" y="4680"/>
                </a:lnTo>
                <a:lnTo>
                  <a:pt x="16582" y="4320"/>
                </a:lnTo>
                <a:lnTo>
                  <a:pt x="16582" y="4293"/>
                </a:lnTo>
                <a:lnTo>
                  <a:pt x="16515" y="4181"/>
                </a:lnTo>
                <a:lnTo>
                  <a:pt x="16416" y="4098"/>
                </a:lnTo>
                <a:lnTo>
                  <a:pt x="16316" y="4044"/>
                </a:lnTo>
                <a:lnTo>
                  <a:pt x="16184" y="3988"/>
                </a:lnTo>
                <a:lnTo>
                  <a:pt x="15850" y="3739"/>
                </a:lnTo>
                <a:lnTo>
                  <a:pt x="15486" y="3517"/>
                </a:lnTo>
                <a:lnTo>
                  <a:pt x="15120" y="3296"/>
                </a:lnTo>
                <a:lnTo>
                  <a:pt x="14754" y="3101"/>
                </a:lnTo>
                <a:lnTo>
                  <a:pt x="14289" y="2908"/>
                </a:lnTo>
                <a:lnTo>
                  <a:pt x="13791" y="2714"/>
                </a:lnTo>
                <a:lnTo>
                  <a:pt x="13258" y="2576"/>
                </a:lnTo>
                <a:lnTo>
                  <a:pt x="12727" y="2492"/>
                </a:lnTo>
                <a:lnTo>
                  <a:pt x="12196" y="2437"/>
                </a:lnTo>
                <a:lnTo>
                  <a:pt x="11630" y="2382"/>
                </a:lnTo>
                <a:close/>
              </a:path>
            </a:pathLst>
          </a:custGeom>
          <a:solidFill>
            <a:srgbClr val="FFFFFF"/>
          </a:solidFill>
          <a:ln w="12700">
            <a:miter lim="400000"/>
          </a:ln>
        </p:spPr>
        <p:txBody>
          <a:bodyPr lIns="45719" rIns="45719" anchor="ctr"/>
          <a:lstStyle/>
          <a:p>
            <a:endParaRPr/>
          </a:p>
        </p:txBody>
      </p:sp>
      <p:grpSp>
        <p:nvGrpSpPr>
          <p:cNvPr id="252" name="Shape 392"/>
          <p:cNvGrpSpPr/>
          <p:nvPr/>
        </p:nvGrpSpPr>
        <p:grpSpPr>
          <a:xfrm>
            <a:off x="2571170" y="2013328"/>
            <a:ext cx="767142" cy="221886"/>
            <a:chOff x="25" y="0"/>
            <a:chExt cx="767140" cy="221885"/>
          </a:xfrm>
        </p:grpSpPr>
        <p:sp>
          <p:nvSpPr>
            <p:cNvPr id="250" name="Shape 393"/>
            <p:cNvSpPr/>
            <p:nvPr/>
          </p:nvSpPr>
          <p:spPr>
            <a:xfrm>
              <a:off x="25" y="108590"/>
              <a:ext cx="696307" cy="70810"/>
            </a:xfrm>
            <a:custGeom>
              <a:avLst/>
              <a:gdLst/>
              <a:ahLst/>
              <a:cxnLst>
                <a:cxn ang="0">
                  <a:pos x="wd2" y="hd2"/>
                </a:cxn>
                <a:cxn ang="5400000">
                  <a:pos x="wd2" y="hd2"/>
                </a:cxn>
                <a:cxn ang="10800000">
                  <a:pos x="wd2" y="hd2"/>
                </a:cxn>
                <a:cxn ang="16200000">
                  <a:pos x="wd2" y="hd2"/>
                </a:cxn>
              </a:cxnLst>
              <a:rect l="0" t="0" r="r" b="b"/>
              <a:pathLst>
                <a:path w="21600" h="21600" extrusionOk="0">
                  <a:moveTo>
                    <a:pt x="21161" y="7197"/>
                  </a:moveTo>
                  <a:lnTo>
                    <a:pt x="21234" y="8281"/>
                  </a:lnTo>
                  <a:lnTo>
                    <a:pt x="21234" y="7197"/>
                  </a:lnTo>
                  <a:close/>
                  <a:moveTo>
                    <a:pt x="21234" y="8281"/>
                  </a:moveTo>
                  <a:lnTo>
                    <a:pt x="21234" y="8640"/>
                  </a:lnTo>
                  <a:lnTo>
                    <a:pt x="21245" y="8434"/>
                  </a:lnTo>
                  <a:lnTo>
                    <a:pt x="21234" y="8281"/>
                  </a:lnTo>
                  <a:close/>
                  <a:moveTo>
                    <a:pt x="21307" y="7197"/>
                  </a:moveTo>
                  <a:lnTo>
                    <a:pt x="21245" y="8434"/>
                  </a:lnTo>
                  <a:lnTo>
                    <a:pt x="21307" y="9357"/>
                  </a:lnTo>
                  <a:lnTo>
                    <a:pt x="21307" y="7197"/>
                  </a:lnTo>
                  <a:close/>
                  <a:moveTo>
                    <a:pt x="21454" y="7923"/>
                  </a:moveTo>
                  <a:lnTo>
                    <a:pt x="21307" y="9357"/>
                  </a:lnTo>
                  <a:lnTo>
                    <a:pt x="21307" y="10800"/>
                  </a:lnTo>
                  <a:lnTo>
                    <a:pt x="21600" y="10800"/>
                  </a:lnTo>
                  <a:lnTo>
                    <a:pt x="21600" y="9357"/>
                  </a:lnTo>
                  <a:lnTo>
                    <a:pt x="21527" y="10083"/>
                  </a:lnTo>
                  <a:lnTo>
                    <a:pt x="21527" y="8640"/>
                  </a:lnTo>
                  <a:lnTo>
                    <a:pt x="21454" y="7923"/>
                  </a:lnTo>
                  <a:close/>
                  <a:moveTo>
                    <a:pt x="15669" y="0"/>
                  </a:moveTo>
                  <a:lnTo>
                    <a:pt x="15596" y="1443"/>
                  </a:lnTo>
                  <a:lnTo>
                    <a:pt x="15523" y="717"/>
                  </a:lnTo>
                  <a:lnTo>
                    <a:pt x="15377" y="3603"/>
                  </a:lnTo>
                  <a:lnTo>
                    <a:pt x="15157" y="2160"/>
                  </a:lnTo>
                  <a:lnTo>
                    <a:pt x="15010" y="717"/>
                  </a:lnTo>
                  <a:lnTo>
                    <a:pt x="14937" y="717"/>
                  </a:lnTo>
                  <a:lnTo>
                    <a:pt x="14937" y="1443"/>
                  </a:lnTo>
                  <a:lnTo>
                    <a:pt x="14864" y="2877"/>
                  </a:lnTo>
                  <a:lnTo>
                    <a:pt x="15083" y="1443"/>
                  </a:lnTo>
                  <a:lnTo>
                    <a:pt x="14937" y="3603"/>
                  </a:lnTo>
                  <a:lnTo>
                    <a:pt x="15083" y="2877"/>
                  </a:lnTo>
                  <a:lnTo>
                    <a:pt x="15083" y="4320"/>
                  </a:lnTo>
                  <a:lnTo>
                    <a:pt x="14864" y="4320"/>
                  </a:lnTo>
                  <a:lnTo>
                    <a:pt x="14864" y="1443"/>
                  </a:lnTo>
                  <a:lnTo>
                    <a:pt x="14791" y="717"/>
                  </a:lnTo>
                  <a:lnTo>
                    <a:pt x="14718" y="717"/>
                  </a:lnTo>
                  <a:lnTo>
                    <a:pt x="14571" y="2160"/>
                  </a:lnTo>
                  <a:lnTo>
                    <a:pt x="14498" y="3603"/>
                  </a:lnTo>
                  <a:lnTo>
                    <a:pt x="14424" y="2877"/>
                  </a:lnTo>
                  <a:lnTo>
                    <a:pt x="14351" y="1443"/>
                  </a:lnTo>
                  <a:lnTo>
                    <a:pt x="14278" y="2877"/>
                  </a:lnTo>
                  <a:lnTo>
                    <a:pt x="13912" y="4320"/>
                  </a:lnTo>
                  <a:lnTo>
                    <a:pt x="13985" y="2160"/>
                  </a:lnTo>
                  <a:lnTo>
                    <a:pt x="13839" y="2877"/>
                  </a:lnTo>
                  <a:lnTo>
                    <a:pt x="13692" y="4320"/>
                  </a:lnTo>
                  <a:lnTo>
                    <a:pt x="13692" y="5037"/>
                  </a:lnTo>
                  <a:lnTo>
                    <a:pt x="13546" y="4320"/>
                  </a:lnTo>
                  <a:lnTo>
                    <a:pt x="13326" y="3603"/>
                  </a:lnTo>
                  <a:lnTo>
                    <a:pt x="12960" y="3603"/>
                  </a:lnTo>
                  <a:lnTo>
                    <a:pt x="12960" y="4320"/>
                  </a:lnTo>
                  <a:lnTo>
                    <a:pt x="12887" y="5037"/>
                  </a:lnTo>
                  <a:lnTo>
                    <a:pt x="12741" y="2877"/>
                  </a:lnTo>
                  <a:lnTo>
                    <a:pt x="12594" y="2877"/>
                  </a:lnTo>
                  <a:lnTo>
                    <a:pt x="12155" y="5037"/>
                  </a:lnTo>
                  <a:lnTo>
                    <a:pt x="12155" y="3603"/>
                  </a:lnTo>
                  <a:lnTo>
                    <a:pt x="12082" y="5763"/>
                  </a:lnTo>
                  <a:lnTo>
                    <a:pt x="11935" y="3603"/>
                  </a:lnTo>
                  <a:lnTo>
                    <a:pt x="12082" y="3603"/>
                  </a:lnTo>
                  <a:lnTo>
                    <a:pt x="12008" y="2877"/>
                  </a:lnTo>
                  <a:lnTo>
                    <a:pt x="11935" y="2877"/>
                  </a:lnTo>
                  <a:lnTo>
                    <a:pt x="11788" y="3603"/>
                  </a:lnTo>
                  <a:lnTo>
                    <a:pt x="11642" y="5763"/>
                  </a:lnTo>
                  <a:lnTo>
                    <a:pt x="11569" y="5037"/>
                  </a:lnTo>
                  <a:lnTo>
                    <a:pt x="11496" y="3603"/>
                  </a:lnTo>
                  <a:lnTo>
                    <a:pt x="11276" y="5763"/>
                  </a:lnTo>
                  <a:lnTo>
                    <a:pt x="11349" y="4320"/>
                  </a:lnTo>
                  <a:lnTo>
                    <a:pt x="11276" y="5037"/>
                  </a:lnTo>
                  <a:lnTo>
                    <a:pt x="11129" y="5763"/>
                  </a:lnTo>
                  <a:lnTo>
                    <a:pt x="11129" y="4320"/>
                  </a:lnTo>
                  <a:lnTo>
                    <a:pt x="11057" y="3603"/>
                  </a:lnTo>
                  <a:lnTo>
                    <a:pt x="10837" y="2877"/>
                  </a:lnTo>
                  <a:lnTo>
                    <a:pt x="10543" y="2160"/>
                  </a:lnTo>
                  <a:lnTo>
                    <a:pt x="10324" y="2160"/>
                  </a:lnTo>
                  <a:lnTo>
                    <a:pt x="10324" y="3603"/>
                  </a:lnTo>
                  <a:lnTo>
                    <a:pt x="10251" y="3603"/>
                  </a:lnTo>
                  <a:lnTo>
                    <a:pt x="10251" y="5037"/>
                  </a:lnTo>
                  <a:lnTo>
                    <a:pt x="10178" y="5037"/>
                  </a:lnTo>
                  <a:lnTo>
                    <a:pt x="10104" y="4320"/>
                  </a:lnTo>
                  <a:lnTo>
                    <a:pt x="10031" y="2877"/>
                  </a:lnTo>
                  <a:lnTo>
                    <a:pt x="9958" y="717"/>
                  </a:lnTo>
                  <a:lnTo>
                    <a:pt x="9958" y="2877"/>
                  </a:lnTo>
                  <a:lnTo>
                    <a:pt x="9885" y="2877"/>
                  </a:lnTo>
                  <a:lnTo>
                    <a:pt x="9739" y="1443"/>
                  </a:lnTo>
                  <a:lnTo>
                    <a:pt x="9519" y="1443"/>
                  </a:lnTo>
                  <a:lnTo>
                    <a:pt x="9445" y="3603"/>
                  </a:lnTo>
                  <a:lnTo>
                    <a:pt x="9372" y="2877"/>
                  </a:lnTo>
                  <a:lnTo>
                    <a:pt x="9226" y="2160"/>
                  </a:lnTo>
                  <a:lnTo>
                    <a:pt x="8933" y="2877"/>
                  </a:lnTo>
                  <a:lnTo>
                    <a:pt x="8347" y="5037"/>
                  </a:lnTo>
                  <a:lnTo>
                    <a:pt x="8274" y="3603"/>
                  </a:lnTo>
                  <a:lnTo>
                    <a:pt x="8201" y="2877"/>
                  </a:lnTo>
                  <a:lnTo>
                    <a:pt x="7835" y="2877"/>
                  </a:lnTo>
                  <a:lnTo>
                    <a:pt x="7395" y="3603"/>
                  </a:lnTo>
                  <a:lnTo>
                    <a:pt x="7249" y="3603"/>
                  </a:lnTo>
                  <a:lnTo>
                    <a:pt x="7103" y="2877"/>
                  </a:lnTo>
                  <a:lnTo>
                    <a:pt x="7103" y="4320"/>
                  </a:lnTo>
                  <a:lnTo>
                    <a:pt x="6956" y="5037"/>
                  </a:lnTo>
                  <a:lnTo>
                    <a:pt x="6883" y="4320"/>
                  </a:lnTo>
                  <a:lnTo>
                    <a:pt x="6736" y="3603"/>
                  </a:lnTo>
                  <a:lnTo>
                    <a:pt x="6736" y="5763"/>
                  </a:lnTo>
                  <a:lnTo>
                    <a:pt x="6590" y="5037"/>
                  </a:lnTo>
                  <a:lnTo>
                    <a:pt x="6370" y="4320"/>
                  </a:lnTo>
                  <a:lnTo>
                    <a:pt x="6150" y="5037"/>
                  </a:lnTo>
                  <a:lnTo>
                    <a:pt x="6077" y="5763"/>
                  </a:lnTo>
                  <a:lnTo>
                    <a:pt x="5858" y="4320"/>
                  </a:lnTo>
                  <a:lnTo>
                    <a:pt x="5711" y="3603"/>
                  </a:lnTo>
                  <a:lnTo>
                    <a:pt x="5564" y="7197"/>
                  </a:lnTo>
                  <a:lnTo>
                    <a:pt x="5418" y="5037"/>
                  </a:lnTo>
                  <a:lnTo>
                    <a:pt x="5272" y="5037"/>
                  </a:lnTo>
                  <a:lnTo>
                    <a:pt x="5125" y="5763"/>
                  </a:lnTo>
                  <a:lnTo>
                    <a:pt x="5052" y="5037"/>
                  </a:lnTo>
                  <a:lnTo>
                    <a:pt x="4979" y="5763"/>
                  </a:lnTo>
                  <a:lnTo>
                    <a:pt x="4686" y="7197"/>
                  </a:lnTo>
                  <a:lnTo>
                    <a:pt x="4686" y="7923"/>
                  </a:lnTo>
                  <a:lnTo>
                    <a:pt x="4540" y="8640"/>
                  </a:lnTo>
                  <a:lnTo>
                    <a:pt x="4540" y="7923"/>
                  </a:lnTo>
                  <a:lnTo>
                    <a:pt x="4466" y="7923"/>
                  </a:lnTo>
                  <a:lnTo>
                    <a:pt x="4320" y="9357"/>
                  </a:lnTo>
                  <a:lnTo>
                    <a:pt x="4246" y="9357"/>
                  </a:lnTo>
                  <a:lnTo>
                    <a:pt x="4173" y="7923"/>
                  </a:lnTo>
                  <a:lnTo>
                    <a:pt x="4173" y="8640"/>
                  </a:lnTo>
                  <a:lnTo>
                    <a:pt x="4027" y="9357"/>
                  </a:lnTo>
                  <a:lnTo>
                    <a:pt x="3954" y="8640"/>
                  </a:lnTo>
                  <a:lnTo>
                    <a:pt x="3807" y="7923"/>
                  </a:lnTo>
                  <a:lnTo>
                    <a:pt x="4027" y="7923"/>
                  </a:lnTo>
                  <a:lnTo>
                    <a:pt x="3954" y="7197"/>
                  </a:lnTo>
                  <a:lnTo>
                    <a:pt x="3954" y="5763"/>
                  </a:lnTo>
                  <a:lnTo>
                    <a:pt x="3881" y="7197"/>
                  </a:lnTo>
                  <a:lnTo>
                    <a:pt x="3514" y="7197"/>
                  </a:lnTo>
                  <a:lnTo>
                    <a:pt x="3514" y="8640"/>
                  </a:lnTo>
                  <a:lnTo>
                    <a:pt x="3661" y="8640"/>
                  </a:lnTo>
                  <a:lnTo>
                    <a:pt x="3587" y="9357"/>
                  </a:lnTo>
                  <a:lnTo>
                    <a:pt x="3587" y="8640"/>
                  </a:lnTo>
                  <a:lnTo>
                    <a:pt x="3514" y="10800"/>
                  </a:lnTo>
                  <a:lnTo>
                    <a:pt x="3222" y="7923"/>
                  </a:lnTo>
                  <a:lnTo>
                    <a:pt x="3075" y="7923"/>
                  </a:lnTo>
                  <a:lnTo>
                    <a:pt x="2928" y="10800"/>
                  </a:lnTo>
                  <a:lnTo>
                    <a:pt x="2928" y="9357"/>
                  </a:lnTo>
                  <a:lnTo>
                    <a:pt x="2856" y="10083"/>
                  </a:lnTo>
                  <a:lnTo>
                    <a:pt x="2783" y="11517"/>
                  </a:lnTo>
                  <a:lnTo>
                    <a:pt x="2489" y="10800"/>
                  </a:lnTo>
                  <a:lnTo>
                    <a:pt x="1904" y="10800"/>
                  </a:lnTo>
                  <a:lnTo>
                    <a:pt x="1391" y="11517"/>
                  </a:lnTo>
                  <a:lnTo>
                    <a:pt x="1171" y="12243"/>
                  </a:lnTo>
                  <a:lnTo>
                    <a:pt x="1025" y="12960"/>
                  </a:lnTo>
                  <a:lnTo>
                    <a:pt x="1025" y="12243"/>
                  </a:lnTo>
                  <a:lnTo>
                    <a:pt x="585" y="13677"/>
                  </a:lnTo>
                  <a:lnTo>
                    <a:pt x="439" y="13677"/>
                  </a:lnTo>
                  <a:lnTo>
                    <a:pt x="293" y="14403"/>
                  </a:lnTo>
                  <a:lnTo>
                    <a:pt x="220" y="12960"/>
                  </a:lnTo>
                  <a:lnTo>
                    <a:pt x="73" y="12243"/>
                  </a:lnTo>
                  <a:lnTo>
                    <a:pt x="0" y="13677"/>
                  </a:lnTo>
                  <a:lnTo>
                    <a:pt x="0" y="15837"/>
                  </a:lnTo>
                  <a:lnTo>
                    <a:pt x="73" y="19440"/>
                  </a:lnTo>
                  <a:lnTo>
                    <a:pt x="146" y="21600"/>
                  </a:lnTo>
                  <a:lnTo>
                    <a:pt x="220" y="20883"/>
                  </a:lnTo>
                  <a:lnTo>
                    <a:pt x="366" y="21600"/>
                  </a:lnTo>
                  <a:lnTo>
                    <a:pt x="439" y="19440"/>
                  </a:lnTo>
                  <a:lnTo>
                    <a:pt x="512" y="20157"/>
                  </a:lnTo>
                  <a:lnTo>
                    <a:pt x="512" y="20883"/>
                  </a:lnTo>
                  <a:lnTo>
                    <a:pt x="585" y="20157"/>
                  </a:lnTo>
                  <a:lnTo>
                    <a:pt x="732" y="19440"/>
                  </a:lnTo>
                  <a:lnTo>
                    <a:pt x="952" y="19440"/>
                  </a:lnTo>
                  <a:lnTo>
                    <a:pt x="952" y="20157"/>
                  </a:lnTo>
                  <a:lnTo>
                    <a:pt x="1025" y="20883"/>
                  </a:lnTo>
                  <a:lnTo>
                    <a:pt x="1098" y="21600"/>
                  </a:lnTo>
                  <a:lnTo>
                    <a:pt x="1171" y="20157"/>
                  </a:lnTo>
                  <a:lnTo>
                    <a:pt x="1391" y="19440"/>
                  </a:lnTo>
                  <a:lnTo>
                    <a:pt x="1318" y="20157"/>
                  </a:lnTo>
                  <a:lnTo>
                    <a:pt x="1464" y="20883"/>
                  </a:lnTo>
                  <a:lnTo>
                    <a:pt x="1464" y="18723"/>
                  </a:lnTo>
                  <a:lnTo>
                    <a:pt x="1538" y="17280"/>
                  </a:lnTo>
                  <a:lnTo>
                    <a:pt x="1611" y="20883"/>
                  </a:lnTo>
                  <a:lnTo>
                    <a:pt x="1684" y="17997"/>
                  </a:lnTo>
                  <a:lnTo>
                    <a:pt x="1757" y="20157"/>
                  </a:lnTo>
                  <a:lnTo>
                    <a:pt x="1757" y="19440"/>
                  </a:lnTo>
                  <a:lnTo>
                    <a:pt x="1830" y="18723"/>
                  </a:lnTo>
                  <a:lnTo>
                    <a:pt x="1904" y="19440"/>
                  </a:lnTo>
                  <a:lnTo>
                    <a:pt x="1904" y="20883"/>
                  </a:lnTo>
                  <a:lnTo>
                    <a:pt x="1977" y="19440"/>
                  </a:lnTo>
                  <a:lnTo>
                    <a:pt x="1977" y="18723"/>
                  </a:lnTo>
                  <a:lnTo>
                    <a:pt x="2050" y="19440"/>
                  </a:lnTo>
                  <a:lnTo>
                    <a:pt x="2050" y="20157"/>
                  </a:lnTo>
                  <a:lnTo>
                    <a:pt x="2197" y="18723"/>
                  </a:lnTo>
                  <a:lnTo>
                    <a:pt x="2343" y="18723"/>
                  </a:lnTo>
                  <a:lnTo>
                    <a:pt x="2416" y="17280"/>
                  </a:lnTo>
                  <a:lnTo>
                    <a:pt x="2416" y="15837"/>
                  </a:lnTo>
                  <a:lnTo>
                    <a:pt x="2489" y="15120"/>
                  </a:lnTo>
                  <a:lnTo>
                    <a:pt x="2489" y="17280"/>
                  </a:lnTo>
                  <a:lnTo>
                    <a:pt x="2563" y="15837"/>
                  </a:lnTo>
                  <a:lnTo>
                    <a:pt x="2709" y="15837"/>
                  </a:lnTo>
                  <a:lnTo>
                    <a:pt x="2709" y="16563"/>
                  </a:lnTo>
                  <a:lnTo>
                    <a:pt x="2563" y="17997"/>
                  </a:lnTo>
                  <a:lnTo>
                    <a:pt x="2563" y="19440"/>
                  </a:lnTo>
                  <a:lnTo>
                    <a:pt x="2709" y="19440"/>
                  </a:lnTo>
                  <a:lnTo>
                    <a:pt x="2783" y="18723"/>
                  </a:lnTo>
                  <a:lnTo>
                    <a:pt x="2856" y="17280"/>
                  </a:lnTo>
                  <a:lnTo>
                    <a:pt x="3222" y="17280"/>
                  </a:lnTo>
                  <a:lnTo>
                    <a:pt x="3222" y="17997"/>
                  </a:lnTo>
                  <a:lnTo>
                    <a:pt x="3295" y="16563"/>
                  </a:lnTo>
                  <a:lnTo>
                    <a:pt x="3368" y="16563"/>
                  </a:lnTo>
                  <a:lnTo>
                    <a:pt x="3295" y="17280"/>
                  </a:lnTo>
                  <a:lnTo>
                    <a:pt x="4100" y="17280"/>
                  </a:lnTo>
                  <a:lnTo>
                    <a:pt x="4320" y="16563"/>
                  </a:lnTo>
                  <a:lnTo>
                    <a:pt x="4466" y="16563"/>
                  </a:lnTo>
                  <a:lnTo>
                    <a:pt x="4466" y="15837"/>
                  </a:lnTo>
                  <a:lnTo>
                    <a:pt x="4979" y="15837"/>
                  </a:lnTo>
                  <a:lnTo>
                    <a:pt x="5052" y="14403"/>
                  </a:lnTo>
                  <a:lnTo>
                    <a:pt x="5125" y="14403"/>
                  </a:lnTo>
                  <a:lnTo>
                    <a:pt x="5564" y="15120"/>
                  </a:lnTo>
                  <a:lnTo>
                    <a:pt x="5784" y="14403"/>
                  </a:lnTo>
                  <a:lnTo>
                    <a:pt x="5858" y="14403"/>
                  </a:lnTo>
                  <a:lnTo>
                    <a:pt x="5931" y="12960"/>
                  </a:lnTo>
                  <a:lnTo>
                    <a:pt x="6004" y="14403"/>
                  </a:lnTo>
                  <a:lnTo>
                    <a:pt x="6150" y="15837"/>
                  </a:lnTo>
                  <a:lnTo>
                    <a:pt x="6297" y="13677"/>
                  </a:lnTo>
                  <a:lnTo>
                    <a:pt x="6297" y="15120"/>
                  </a:lnTo>
                  <a:lnTo>
                    <a:pt x="6370" y="13677"/>
                  </a:lnTo>
                  <a:lnTo>
                    <a:pt x="6443" y="15120"/>
                  </a:lnTo>
                  <a:lnTo>
                    <a:pt x="6443" y="13677"/>
                  </a:lnTo>
                  <a:lnTo>
                    <a:pt x="6590" y="13677"/>
                  </a:lnTo>
                  <a:lnTo>
                    <a:pt x="6663" y="14403"/>
                  </a:lnTo>
                  <a:lnTo>
                    <a:pt x="6809" y="13677"/>
                  </a:lnTo>
                  <a:lnTo>
                    <a:pt x="6809" y="15120"/>
                  </a:lnTo>
                  <a:lnTo>
                    <a:pt x="6883" y="14403"/>
                  </a:lnTo>
                  <a:lnTo>
                    <a:pt x="7542" y="14403"/>
                  </a:lnTo>
                  <a:lnTo>
                    <a:pt x="7468" y="13677"/>
                  </a:lnTo>
                  <a:lnTo>
                    <a:pt x="7542" y="12243"/>
                  </a:lnTo>
                  <a:lnTo>
                    <a:pt x="7615" y="12960"/>
                  </a:lnTo>
                  <a:lnTo>
                    <a:pt x="7615" y="13677"/>
                  </a:lnTo>
                  <a:lnTo>
                    <a:pt x="7688" y="14403"/>
                  </a:lnTo>
                  <a:lnTo>
                    <a:pt x="7835" y="15120"/>
                  </a:lnTo>
                  <a:lnTo>
                    <a:pt x="8274" y="13677"/>
                  </a:lnTo>
                  <a:lnTo>
                    <a:pt x="8567" y="11517"/>
                  </a:lnTo>
                  <a:lnTo>
                    <a:pt x="8640" y="12960"/>
                  </a:lnTo>
                  <a:lnTo>
                    <a:pt x="8786" y="12960"/>
                  </a:lnTo>
                  <a:lnTo>
                    <a:pt x="8933" y="12243"/>
                  </a:lnTo>
                  <a:lnTo>
                    <a:pt x="9006" y="10800"/>
                  </a:lnTo>
                  <a:lnTo>
                    <a:pt x="9299" y="12243"/>
                  </a:lnTo>
                  <a:lnTo>
                    <a:pt x="9665" y="12960"/>
                  </a:lnTo>
                  <a:lnTo>
                    <a:pt x="9812" y="11517"/>
                  </a:lnTo>
                  <a:lnTo>
                    <a:pt x="9812" y="12960"/>
                  </a:lnTo>
                  <a:lnTo>
                    <a:pt x="10031" y="11517"/>
                  </a:lnTo>
                  <a:lnTo>
                    <a:pt x="10251" y="11517"/>
                  </a:lnTo>
                  <a:lnTo>
                    <a:pt x="10910" y="12960"/>
                  </a:lnTo>
                  <a:lnTo>
                    <a:pt x="11202" y="13677"/>
                  </a:lnTo>
                  <a:lnTo>
                    <a:pt x="11496" y="13677"/>
                  </a:lnTo>
                  <a:lnTo>
                    <a:pt x="11715" y="12960"/>
                  </a:lnTo>
                  <a:lnTo>
                    <a:pt x="11935" y="11517"/>
                  </a:lnTo>
                  <a:lnTo>
                    <a:pt x="12008" y="10800"/>
                  </a:lnTo>
                  <a:lnTo>
                    <a:pt x="12008" y="12960"/>
                  </a:lnTo>
                  <a:lnTo>
                    <a:pt x="12741" y="11517"/>
                  </a:lnTo>
                  <a:lnTo>
                    <a:pt x="12741" y="12243"/>
                  </a:lnTo>
                  <a:lnTo>
                    <a:pt x="12814" y="12243"/>
                  </a:lnTo>
                  <a:lnTo>
                    <a:pt x="12887" y="11517"/>
                  </a:lnTo>
                  <a:lnTo>
                    <a:pt x="13692" y="11517"/>
                  </a:lnTo>
                  <a:lnTo>
                    <a:pt x="13765" y="12243"/>
                  </a:lnTo>
                  <a:lnTo>
                    <a:pt x="13839" y="12243"/>
                  </a:lnTo>
                  <a:lnTo>
                    <a:pt x="14278" y="11517"/>
                  </a:lnTo>
                  <a:lnTo>
                    <a:pt x="14791" y="10083"/>
                  </a:lnTo>
                  <a:lnTo>
                    <a:pt x="14571" y="12243"/>
                  </a:lnTo>
                  <a:lnTo>
                    <a:pt x="14864" y="10083"/>
                  </a:lnTo>
                  <a:lnTo>
                    <a:pt x="15010" y="10083"/>
                  </a:lnTo>
                  <a:lnTo>
                    <a:pt x="15010" y="11517"/>
                  </a:lnTo>
                  <a:lnTo>
                    <a:pt x="15157" y="10800"/>
                  </a:lnTo>
                  <a:lnTo>
                    <a:pt x="15450" y="10800"/>
                  </a:lnTo>
                  <a:lnTo>
                    <a:pt x="15523" y="10083"/>
                  </a:lnTo>
                  <a:lnTo>
                    <a:pt x="15596" y="7197"/>
                  </a:lnTo>
                  <a:lnTo>
                    <a:pt x="15596" y="8640"/>
                  </a:lnTo>
                  <a:lnTo>
                    <a:pt x="15669" y="9357"/>
                  </a:lnTo>
                  <a:lnTo>
                    <a:pt x="15669" y="10800"/>
                  </a:lnTo>
                  <a:lnTo>
                    <a:pt x="15742" y="10083"/>
                  </a:lnTo>
                  <a:lnTo>
                    <a:pt x="15816" y="10083"/>
                  </a:lnTo>
                  <a:lnTo>
                    <a:pt x="15816" y="10800"/>
                  </a:lnTo>
                  <a:lnTo>
                    <a:pt x="16036" y="9357"/>
                  </a:lnTo>
                  <a:lnTo>
                    <a:pt x="16255" y="8640"/>
                  </a:lnTo>
                  <a:lnTo>
                    <a:pt x="16328" y="8640"/>
                  </a:lnTo>
                  <a:lnTo>
                    <a:pt x="16401" y="10800"/>
                  </a:lnTo>
                  <a:lnTo>
                    <a:pt x="16768" y="9357"/>
                  </a:lnTo>
                  <a:lnTo>
                    <a:pt x="16695" y="7923"/>
                  </a:lnTo>
                  <a:lnTo>
                    <a:pt x="16695" y="7197"/>
                  </a:lnTo>
                  <a:lnTo>
                    <a:pt x="16841" y="7197"/>
                  </a:lnTo>
                  <a:lnTo>
                    <a:pt x="16768" y="7923"/>
                  </a:lnTo>
                  <a:lnTo>
                    <a:pt x="17061" y="7923"/>
                  </a:lnTo>
                  <a:lnTo>
                    <a:pt x="16987" y="9357"/>
                  </a:lnTo>
                  <a:lnTo>
                    <a:pt x="17207" y="7923"/>
                  </a:lnTo>
                  <a:lnTo>
                    <a:pt x="17281" y="9357"/>
                  </a:lnTo>
                  <a:lnTo>
                    <a:pt x="17281" y="7923"/>
                  </a:lnTo>
                  <a:lnTo>
                    <a:pt x="17500" y="7923"/>
                  </a:lnTo>
                  <a:lnTo>
                    <a:pt x="17573" y="10083"/>
                  </a:lnTo>
                  <a:lnTo>
                    <a:pt x="17866" y="9357"/>
                  </a:lnTo>
                  <a:lnTo>
                    <a:pt x="18013" y="8640"/>
                  </a:lnTo>
                  <a:lnTo>
                    <a:pt x="18086" y="7923"/>
                  </a:lnTo>
                  <a:lnTo>
                    <a:pt x="18159" y="8640"/>
                  </a:lnTo>
                  <a:lnTo>
                    <a:pt x="18159" y="9357"/>
                  </a:lnTo>
                  <a:lnTo>
                    <a:pt x="18379" y="9357"/>
                  </a:lnTo>
                  <a:lnTo>
                    <a:pt x="18525" y="8640"/>
                  </a:lnTo>
                  <a:lnTo>
                    <a:pt x="18672" y="9357"/>
                  </a:lnTo>
                  <a:lnTo>
                    <a:pt x="18818" y="9357"/>
                  </a:lnTo>
                  <a:lnTo>
                    <a:pt x="18818" y="8640"/>
                  </a:lnTo>
                  <a:lnTo>
                    <a:pt x="19038" y="9357"/>
                  </a:lnTo>
                  <a:lnTo>
                    <a:pt x="19330" y="10083"/>
                  </a:lnTo>
                  <a:lnTo>
                    <a:pt x="19542" y="7991"/>
                  </a:lnTo>
                  <a:lnTo>
                    <a:pt x="19477" y="8640"/>
                  </a:lnTo>
                  <a:lnTo>
                    <a:pt x="19550" y="9357"/>
                  </a:lnTo>
                  <a:lnTo>
                    <a:pt x="19550" y="8640"/>
                  </a:lnTo>
                  <a:lnTo>
                    <a:pt x="19697" y="7197"/>
                  </a:lnTo>
                  <a:lnTo>
                    <a:pt x="19770" y="7197"/>
                  </a:lnTo>
                  <a:lnTo>
                    <a:pt x="19770" y="8640"/>
                  </a:lnTo>
                  <a:lnTo>
                    <a:pt x="19843" y="7923"/>
                  </a:lnTo>
                  <a:lnTo>
                    <a:pt x="19916" y="7923"/>
                  </a:lnTo>
                  <a:lnTo>
                    <a:pt x="19843" y="8640"/>
                  </a:lnTo>
                  <a:lnTo>
                    <a:pt x="19916" y="9357"/>
                  </a:lnTo>
                  <a:lnTo>
                    <a:pt x="20062" y="10083"/>
                  </a:lnTo>
                  <a:lnTo>
                    <a:pt x="20136" y="8640"/>
                  </a:lnTo>
                  <a:lnTo>
                    <a:pt x="20282" y="7923"/>
                  </a:lnTo>
                  <a:lnTo>
                    <a:pt x="20209" y="9357"/>
                  </a:lnTo>
                  <a:lnTo>
                    <a:pt x="20282" y="10083"/>
                  </a:lnTo>
                  <a:lnTo>
                    <a:pt x="20429" y="10800"/>
                  </a:lnTo>
                  <a:lnTo>
                    <a:pt x="20502" y="10800"/>
                  </a:lnTo>
                  <a:lnTo>
                    <a:pt x="20868" y="9357"/>
                  </a:lnTo>
                  <a:lnTo>
                    <a:pt x="21161" y="7197"/>
                  </a:lnTo>
                  <a:lnTo>
                    <a:pt x="21088" y="7197"/>
                  </a:lnTo>
                  <a:lnTo>
                    <a:pt x="21161" y="6480"/>
                  </a:lnTo>
                  <a:lnTo>
                    <a:pt x="20941" y="5763"/>
                  </a:lnTo>
                  <a:lnTo>
                    <a:pt x="20868" y="7197"/>
                  </a:lnTo>
                  <a:lnTo>
                    <a:pt x="20795" y="8640"/>
                  </a:lnTo>
                  <a:lnTo>
                    <a:pt x="20795" y="5037"/>
                  </a:lnTo>
                  <a:lnTo>
                    <a:pt x="20648" y="7197"/>
                  </a:lnTo>
                  <a:lnTo>
                    <a:pt x="20575" y="6480"/>
                  </a:lnTo>
                  <a:lnTo>
                    <a:pt x="20502" y="5763"/>
                  </a:lnTo>
                  <a:lnTo>
                    <a:pt x="20429" y="7197"/>
                  </a:lnTo>
                  <a:lnTo>
                    <a:pt x="20356" y="5037"/>
                  </a:lnTo>
                  <a:lnTo>
                    <a:pt x="20209" y="5763"/>
                  </a:lnTo>
                  <a:lnTo>
                    <a:pt x="20062" y="5037"/>
                  </a:lnTo>
                  <a:lnTo>
                    <a:pt x="19697" y="4320"/>
                  </a:lnTo>
                  <a:lnTo>
                    <a:pt x="19623" y="5037"/>
                  </a:lnTo>
                  <a:lnTo>
                    <a:pt x="19477" y="5763"/>
                  </a:lnTo>
                  <a:lnTo>
                    <a:pt x="19550" y="3603"/>
                  </a:lnTo>
                  <a:lnTo>
                    <a:pt x="19403" y="5037"/>
                  </a:lnTo>
                  <a:lnTo>
                    <a:pt x="19477" y="3603"/>
                  </a:lnTo>
                  <a:lnTo>
                    <a:pt x="19330" y="4320"/>
                  </a:lnTo>
                  <a:lnTo>
                    <a:pt x="19184" y="4320"/>
                  </a:lnTo>
                  <a:lnTo>
                    <a:pt x="19184" y="5763"/>
                  </a:lnTo>
                  <a:lnTo>
                    <a:pt x="19111" y="7923"/>
                  </a:lnTo>
                  <a:lnTo>
                    <a:pt x="19111" y="6480"/>
                  </a:lnTo>
                  <a:lnTo>
                    <a:pt x="19184" y="5037"/>
                  </a:lnTo>
                  <a:lnTo>
                    <a:pt x="19111" y="5763"/>
                  </a:lnTo>
                  <a:lnTo>
                    <a:pt x="19111" y="5037"/>
                  </a:lnTo>
                  <a:lnTo>
                    <a:pt x="19038" y="3603"/>
                  </a:lnTo>
                  <a:lnTo>
                    <a:pt x="19038" y="5037"/>
                  </a:lnTo>
                  <a:lnTo>
                    <a:pt x="18964" y="4320"/>
                  </a:lnTo>
                  <a:lnTo>
                    <a:pt x="18891" y="2877"/>
                  </a:lnTo>
                  <a:lnTo>
                    <a:pt x="18818" y="4320"/>
                  </a:lnTo>
                  <a:lnTo>
                    <a:pt x="18599" y="4320"/>
                  </a:lnTo>
                  <a:lnTo>
                    <a:pt x="18159" y="5037"/>
                  </a:lnTo>
                  <a:lnTo>
                    <a:pt x="17940" y="5037"/>
                  </a:lnTo>
                  <a:lnTo>
                    <a:pt x="17793" y="4320"/>
                  </a:lnTo>
                  <a:lnTo>
                    <a:pt x="17793" y="3603"/>
                  </a:lnTo>
                  <a:lnTo>
                    <a:pt x="17866" y="3603"/>
                  </a:lnTo>
                  <a:lnTo>
                    <a:pt x="17573" y="2877"/>
                  </a:lnTo>
                  <a:lnTo>
                    <a:pt x="17646" y="3603"/>
                  </a:lnTo>
                  <a:lnTo>
                    <a:pt x="17500" y="3603"/>
                  </a:lnTo>
                  <a:lnTo>
                    <a:pt x="17573" y="2160"/>
                  </a:lnTo>
                  <a:lnTo>
                    <a:pt x="17500" y="1443"/>
                  </a:lnTo>
                  <a:lnTo>
                    <a:pt x="17427" y="1443"/>
                  </a:lnTo>
                  <a:lnTo>
                    <a:pt x="17354" y="2160"/>
                  </a:lnTo>
                  <a:lnTo>
                    <a:pt x="17207" y="2877"/>
                  </a:lnTo>
                  <a:lnTo>
                    <a:pt x="17134" y="2160"/>
                  </a:lnTo>
                  <a:lnTo>
                    <a:pt x="17207" y="3603"/>
                  </a:lnTo>
                  <a:lnTo>
                    <a:pt x="16987" y="1443"/>
                  </a:lnTo>
                  <a:lnTo>
                    <a:pt x="16914" y="1443"/>
                  </a:lnTo>
                  <a:lnTo>
                    <a:pt x="16841" y="2877"/>
                  </a:lnTo>
                  <a:lnTo>
                    <a:pt x="16768" y="5763"/>
                  </a:lnTo>
                  <a:lnTo>
                    <a:pt x="16621" y="5037"/>
                  </a:lnTo>
                  <a:lnTo>
                    <a:pt x="16695" y="3603"/>
                  </a:lnTo>
                  <a:lnTo>
                    <a:pt x="16768" y="2160"/>
                  </a:lnTo>
                  <a:lnTo>
                    <a:pt x="16621" y="2160"/>
                  </a:lnTo>
                  <a:lnTo>
                    <a:pt x="16621" y="1443"/>
                  </a:lnTo>
                  <a:lnTo>
                    <a:pt x="16475" y="2877"/>
                  </a:lnTo>
                  <a:lnTo>
                    <a:pt x="16255" y="4320"/>
                  </a:lnTo>
                  <a:lnTo>
                    <a:pt x="15962" y="0"/>
                  </a:lnTo>
                  <a:lnTo>
                    <a:pt x="15889" y="717"/>
                  </a:lnTo>
                  <a:lnTo>
                    <a:pt x="15889" y="2877"/>
                  </a:lnTo>
                  <a:lnTo>
                    <a:pt x="15742" y="2160"/>
                  </a:lnTo>
                  <a:lnTo>
                    <a:pt x="15742" y="1443"/>
                  </a:lnTo>
                  <a:lnTo>
                    <a:pt x="15816" y="717"/>
                  </a:lnTo>
                  <a:lnTo>
                    <a:pt x="15742"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251" name="Shape 394"/>
            <p:cNvSpPr/>
            <p:nvPr/>
          </p:nvSpPr>
          <p:spPr>
            <a:xfrm>
              <a:off x="587766" y="-1"/>
              <a:ext cx="179400" cy="221887"/>
            </a:xfrm>
            <a:custGeom>
              <a:avLst/>
              <a:gdLst/>
              <a:ahLst/>
              <a:cxnLst>
                <a:cxn ang="0">
                  <a:pos x="wd2" y="hd2"/>
                </a:cxn>
                <a:cxn ang="5400000">
                  <a:pos x="wd2" y="hd2"/>
                </a:cxn>
                <a:cxn ang="10800000">
                  <a:pos x="wd2" y="hd2"/>
                </a:cxn>
                <a:cxn ang="16200000">
                  <a:pos x="wd2" y="hd2"/>
                </a:cxn>
              </a:cxnLst>
              <a:rect l="0" t="0" r="r" b="b"/>
              <a:pathLst>
                <a:path w="21600" h="21600" extrusionOk="0">
                  <a:moveTo>
                    <a:pt x="17337" y="15857"/>
                  </a:moveTo>
                  <a:lnTo>
                    <a:pt x="17337" y="16086"/>
                  </a:lnTo>
                  <a:lnTo>
                    <a:pt x="17620" y="16086"/>
                  </a:lnTo>
                  <a:lnTo>
                    <a:pt x="17337" y="15857"/>
                  </a:lnTo>
                  <a:close/>
                  <a:moveTo>
                    <a:pt x="6820" y="19303"/>
                  </a:moveTo>
                  <a:lnTo>
                    <a:pt x="6781" y="19401"/>
                  </a:lnTo>
                  <a:lnTo>
                    <a:pt x="6878" y="19371"/>
                  </a:lnTo>
                  <a:lnTo>
                    <a:pt x="6820" y="19303"/>
                  </a:lnTo>
                  <a:close/>
                  <a:moveTo>
                    <a:pt x="1705" y="0"/>
                  </a:moveTo>
                  <a:lnTo>
                    <a:pt x="853" y="460"/>
                  </a:lnTo>
                  <a:lnTo>
                    <a:pt x="283" y="1150"/>
                  </a:lnTo>
                  <a:lnTo>
                    <a:pt x="0" y="1839"/>
                  </a:lnTo>
                  <a:lnTo>
                    <a:pt x="283" y="2528"/>
                  </a:lnTo>
                  <a:lnTo>
                    <a:pt x="569" y="2989"/>
                  </a:lnTo>
                  <a:lnTo>
                    <a:pt x="1422" y="3447"/>
                  </a:lnTo>
                  <a:lnTo>
                    <a:pt x="2558" y="3218"/>
                  </a:lnTo>
                  <a:lnTo>
                    <a:pt x="1988" y="3907"/>
                  </a:lnTo>
                  <a:lnTo>
                    <a:pt x="2274" y="3907"/>
                  </a:lnTo>
                  <a:lnTo>
                    <a:pt x="1988" y="4367"/>
                  </a:lnTo>
                  <a:lnTo>
                    <a:pt x="1988" y="4596"/>
                  </a:lnTo>
                  <a:lnTo>
                    <a:pt x="2274" y="4367"/>
                  </a:lnTo>
                  <a:lnTo>
                    <a:pt x="4546" y="3907"/>
                  </a:lnTo>
                  <a:lnTo>
                    <a:pt x="3410" y="5057"/>
                  </a:lnTo>
                  <a:lnTo>
                    <a:pt x="3980" y="5975"/>
                  </a:lnTo>
                  <a:lnTo>
                    <a:pt x="5685" y="6893"/>
                  </a:lnTo>
                  <a:lnTo>
                    <a:pt x="10231" y="9192"/>
                  </a:lnTo>
                  <a:lnTo>
                    <a:pt x="15063" y="11260"/>
                  </a:lnTo>
                  <a:lnTo>
                    <a:pt x="17904" y="12410"/>
                  </a:lnTo>
                  <a:lnTo>
                    <a:pt x="16198" y="13099"/>
                  </a:lnTo>
                  <a:lnTo>
                    <a:pt x="16198" y="12868"/>
                  </a:lnTo>
                  <a:lnTo>
                    <a:pt x="15063" y="13789"/>
                  </a:lnTo>
                  <a:lnTo>
                    <a:pt x="13924" y="14478"/>
                  </a:lnTo>
                  <a:lnTo>
                    <a:pt x="13358" y="15396"/>
                  </a:lnTo>
                  <a:lnTo>
                    <a:pt x="13071" y="15857"/>
                  </a:lnTo>
                  <a:lnTo>
                    <a:pt x="13358" y="16314"/>
                  </a:lnTo>
                  <a:lnTo>
                    <a:pt x="12788" y="15625"/>
                  </a:lnTo>
                  <a:lnTo>
                    <a:pt x="12219" y="15396"/>
                  </a:lnTo>
                  <a:lnTo>
                    <a:pt x="11936" y="15625"/>
                  </a:lnTo>
                  <a:lnTo>
                    <a:pt x="11653" y="15857"/>
                  </a:lnTo>
                  <a:lnTo>
                    <a:pt x="11083" y="16775"/>
                  </a:lnTo>
                  <a:lnTo>
                    <a:pt x="11083" y="17235"/>
                  </a:lnTo>
                  <a:lnTo>
                    <a:pt x="11366" y="17235"/>
                  </a:lnTo>
                  <a:lnTo>
                    <a:pt x="11083" y="17693"/>
                  </a:lnTo>
                  <a:lnTo>
                    <a:pt x="9947" y="18153"/>
                  </a:lnTo>
                  <a:lnTo>
                    <a:pt x="7104" y="19303"/>
                  </a:lnTo>
                  <a:lnTo>
                    <a:pt x="6878" y="19371"/>
                  </a:lnTo>
                  <a:lnTo>
                    <a:pt x="7390" y="19992"/>
                  </a:lnTo>
                  <a:lnTo>
                    <a:pt x="7956" y="20450"/>
                  </a:lnTo>
                  <a:lnTo>
                    <a:pt x="7956" y="20221"/>
                  </a:lnTo>
                  <a:lnTo>
                    <a:pt x="8242" y="20450"/>
                  </a:lnTo>
                  <a:lnTo>
                    <a:pt x="8526" y="19761"/>
                  </a:lnTo>
                  <a:lnTo>
                    <a:pt x="8809" y="19303"/>
                  </a:lnTo>
                  <a:lnTo>
                    <a:pt x="9095" y="19072"/>
                  </a:lnTo>
                  <a:lnTo>
                    <a:pt x="10231" y="19072"/>
                  </a:lnTo>
                  <a:lnTo>
                    <a:pt x="11083" y="18843"/>
                  </a:lnTo>
                  <a:lnTo>
                    <a:pt x="11366" y="18382"/>
                  </a:lnTo>
                  <a:lnTo>
                    <a:pt x="11653" y="17693"/>
                  </a:lnTo>
                  <a:lnTo>
                    <a:pt x="13924" y="18614"/>
                  </a:lnTo>
                  <a:lnTo>
                    <a:pt x="14777" y="17924"/>
                  </a:lnTo>
                  <a:lnTo>
                    <a:pt x="15632" y="17464"/>
                  </a:lnTo>
                  <a:lnTo>
                    <a:pt x="15346" y="17235"/>
                  </a:lnTo>
                  <a:lnTo>
                    <a:pt x="14777" y="16546"/>
                  </a:lnTo>
                  <a:lnTo>
                    <a:pt x="15346" y="16775"/>
                  </a:lnTo>
                  <a:lnTo>
                    <a:pt x="16198" y="16546"/>
                  </a:lnTo>
                  <a:lnTo>
                    <a:pt x="17337" y="15857"/>
                  </a:lnTo>
                  <a:lnTo>
                    <a:pt x="19042" y="14936"/>
                  </a:lnTo>
                  <a:lnTo>
                    <a:pt x="20178" y="13557"/>
                  </a:lnTo>
                  <a:lnTo>
                    <a:pt x="21600" y="12410"/>
                  </a:lnTo>
                  <a:lnTo>
                    <a:pt x="21314" y="11489"/>
                  </a:lnTo>
                  <a:lnTo>
                    <a:pt x="21031" y="10800"/>
                  </a:lnTo>
                  <a:lnTo>
                    <a:pt x="19895" y="9653"/>
                  </a:lnTo>
                  <a:lnTo>
                    <a:pt x="18473" y="8503"/>
                  </a:lnTo>
                  <a:lnTo>
                    <a:pt x="16768" y="7582"/>
                  </a:lnTo>
                  <a:lnTo>
                    <a:pt x="13071" y="6204"/>
                  </a:lnTo>
                  <a:lnTo>
                    <a:pt x="9661" y="4596"/>
                  </a:lnTo>
                  <a:lnTo>
                    <a:pt x="8809" y="4136"/>
                  </a:lnTo>
                  <a:lnTo>
                    <a:pt x="8809" y="3678"/>
                  </a:lnTo>
                  <a:lnTo>
                    <a:pt x="8242" y="4136"/>
                  </a:lnTo>
                  <a:lnTo>
                    <a:pt x="7956" y="4136"/>
                  </a:lnTo>
                  <a:lnTo>
                    <a:pt x="7956" y="3447"/>
                  </a:lnTo>
                  <a:lnTo>
                    <a:pt x="7390" y="3907"/>
                  </a:lnTo>
                  <a:lnTo>
                    <a:pt x="7390" y="4136"/>
                  </a:lnTo>
                  <a:lnTo>
                    <a:pt x="6820" y="4596"/>
                  </a:lnTo>
                  <a:lnTo>
                    <a:pt x="6820" y="3907"/>
                  </a:lnTo>
                  <a:lnTo>
                    <a:pt x="6537" y="3447"/>
                  </a:lnTo>
                  <a:lnTo>
                    <a:pt x="4832" y="2299"/>
                  </a:lnTo>
                  <a:lnTo>
                    <a:pt x="3693" y="1839"/>
                  </a:lnTo>
                  <a:lnTo>
                    <a:pt x="3127" y="1150"/>
                  </a:lnTo>
                  <a:lnTo>
                    <a:pt x="2558" y="689"/>
                  </a:lnTo>
                  <a:lnTo>
                    <a:pt x="2841" y="0"/>
                  </a:lnTo>
                  <a:close/>
                  <a:moveTo>
                    <a:pt x="6781" y="19401"/>
                  </a:moveTo>
                  <a:lnTo>
                    <a:pt x="2558" y="20682"/>
                  </a:lnTo>
                  <a:lnTo>
                    <a:pt x="2274" y="20682"/>
                  </a:lnTo>
                  <a:lnTo>
                    <a:pt x="2274" y="21371"/>
                  </a:lnTo>
                  <a:lnTo>
                    <a:pt x="2841" y="21600"/>
                  </a:lnTo>
                  <a:lnTo>
                    <a:pt x="3410" y="21600"/>
                  </a:lnTo>
                  <a:lnTo>
                    <a:pt x="4832" y="21371"/>
                  </a:lnTo>
                  <a:lnTo>
                    <a:pt x="5398" y="21140"/>
                  </a:lnTo>
                  <a:lnTo>
                    <a:pt x="6251" y="20682"/>
                  </a:lnTo>
                  <a:lnTo>
                    <a:pt x="6537" y="19992"/>
                  </a:lnTo>
                  <a:lnTo>
                    <a:pt x="6781" y="19401"/>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255" name="Shape 392"/>
          <p:cNvGrpSpPr/>
          <p:nvPr/>
        </p:nvGrpSpPr>
        <p:grpSpPr>
          <a:xfrm>
            <a:off x="5733428" y="1981669"/>
            <a:ext cx="767142" cy="221886"/>
            <a:chOff x="25" y="0"/>
            <a:chExt cx="767140" cy="221885"/>
          </a:xfrm>
        </p:grpSpPr>
        <p:sp>
          <p:nvSpPr>
            <p:cNvPr id="253" name="Shape 393"/>
            <p:cNvSpPr/>
            <p:nvPr/>
          </p:nvSpPr>
          <p:spPr>
            <a:xfrm>
              <a:off x="25" y="108590"/>
              <a:ext cx="696307" cy="70810"/>
            </a:xfrm>
            <a:custGeom>
              <a:avLst/>
              <a:gdLst/>
              <a:ahLst/>
              <a:cxnLst>
                <a:cxn ang="0">
                  <a:pos x="wd2" y="hd2"/>
                </a:cxn>
                <a:cxn ang="5400000">
                  <a:pos x="wd2" y="hd2"/>
                </a:cxn>
                <a:cxn ang="10800000">
                  <a:pos x="wd2" y="hd2"/>
                </a:cxn>
                <a:cxn ang="16200000">
                  <a:pos x="wd2" y="hd2"/>
                </a:cxn>
              </a:cxnLst>
              <a:rect l="0" t="0" r="r" b="b"/>
              <a:pathLst>
                <a:path w="21600" h="21600" extrusionOk="0">
                  <a:moveTo>
                    <a:pt x="21161" y="7197"/>
                  </a:moveTo>
                  <a:lnTo>
                    <a:pt x="21234" y="8281"/>
                  </a:lnTo>
                  <a:lnTo>
                    <a:pt x="21234" y="7197"/>
                  </a:lnTo>
                  <a:close/>
                  <a:moveTo>
                    <a:pt x="21234" y="8281"/>
                  </a:moveTo>
                  <a:lnTo>
                    <a:pt x="21234" y="8640"/>
                  </a:lnTo>
                  <a:lnTo>
                    <a:pt x="21245" y="8434"/>
                  </a:lnTo>
                  <a:lnTo>
                    <a:pt x="21234" y="8281"/>
                  </a:lnTo>
                  <a:close/>
                  <a:moveTo>
                    <a:pt x="21307" y="7197"/>
                  </a:moveTo>
                  <a:lnTo>
                    <a:pt x="21245" y="8434"/>
                  </a:lnTo>
                  <a:lnTo>
                    <a:pt x="21307" y="9357"/>
                  </a:lnTo>
                  <a:lnTo>
                    <a:pt x="21307" y="7197"/>
                  </a:lnTo>
                  <a:close/>
                  <a:moveTo>
                    <a:pt x="21454" y="7923"/>
                  </a:moveTo>
                  <a:lnTo>
                    <a:pt x="21307" y="9357"/>
                  </a:lnTo>
                  <a:lnTo>
                    <a:pt x="21307" y="10800"/>
                  </a:lnTo>
                  <a:lnTo>
                    <a:pt x="21600" y="10800"/>
                  </a:lnTo>
                  <a:lnTo>
                    <a:pt x="21600" y="9357"/>
                  </a:lnTo>
                  <a:lnTo>
                    <a:pt x="21527" y="10083"/>
                  </a:lnTo>
                  <a:lnTo>
                    <a:pt x="21527" y="8640"/>
                  </a:lnTo>
                  <a:lnTo>
                    <a:pt x="21454" y="7923"/>
                  </a:lnTo>
                  <a:close/>
                  <a:moveTo>
                    <a:pt x="15669" y="0"/>
                  </a:moveTo>
                  <a:lnTo>
                    <a:pt x="15596" y="1443"/>
                  </a:lnTo>
                  <a:lnTo>
                    <a:pt x="15523" y="717"/>
                  </a:lnTo>
                  <a:lnTo>
                    <a:pt x="15377" y="3603"/>
                  </a:lnTo>
                  <a:lnTo>
                    <a:pt x="15157" y="2160"/>
                  </a:lnTo>
                  <a:lnTo>
                    <a:pt x="15010" y="717"/>
                  </a:lnTo>
                  <a:lnTo>
                    <a:pt x="14937" y="717"/>
                  </a:lnTo>
                  <a:lnTo>
                    <a:pt x="14937" y="1443"/>
                  </a:lnTo>
                  <a:lnTo>
                    <a:pt x="14864" y="2877"/>
                  </a:lnTo>
                  <a:lnTo>
                    <a:pt x="15083" y="1443"/>
                  </a:lnTo>
                  <a:lnTo>
                    <a:pt x="14937" y="3603"/>
                  </a:lnTo>
                  <a:lnTo>
                    <a:pt x="15083" y="2877"/>
                  </a:lnTo>
                  <a:lnTo>
                    <a:pt x="15083" y="4320"/>
                  </a:lnTo>
                  <a:lnTo>
                    <a:pt x="14864" y="4320"/>
                  </a:lnTo>
                  <a:lnTo>
                    <a:pt x="14864" y="1443"/>
                  </a:lnTo>
                  <a:lnTo>
                    <a:pt x="14791" y="717"/>
                  </a:lnTo>
                  <a:lnTo>
                    <a:pt x="14718" y="717"/>
                  </a:lnTo>
                  <a:lnTo>
                    <a:pt x="14571" y="2160"/>
                  </a:lnTo>
                  <a:lnTo>
                    <a:pt x="14498" y="3603"/>
                  </a:lnTo>
                  <a:lnTo>
                    <a:pt x="14424" y="2877"/>
                  </a:lnTo>
                  <a:lnTo>
                    <a:pt x="14351" y="1443"/>
                  </a:lnTo>
                  <a:lnTo>
                    <a:pt x="14278" y="2877"/>
                  </a:lnTo>
                  <a:lnTo>
                    <a:pt x="13912" y="4320"/>
                  </a:lnTo>
                  <a:lnTo>
                    <a:pt x="13985" y="2160"/>
                  </a:lnTo>
                  <a:lnTo>
                    <a:pt x="13839" y="2877"/>
                  </a:lnTo>
                  <a:lnTo>
                    <a:pt x="13692" y="4320"/>
                  </a:lnTo>
                  <a:lnTo>
                    <a:pt x="13692" y="5037"/>
                  </a:lnTo>
                  <a:lnTo>
                    <a:pt x="13546" y="4320"/>
                  </a:lnTo>
                  <a:lnTo>
                    <a:pt x="13326" y="3603"/>
                  </a:lnTo>
                  <a:lnTo>
                    <a:pt x="12960" y="3603"/>
                  </a:lnTo>
                  <a:lnTo>
                    <a:pt x="12960" y="4320"/>
                  </a:lnTo>
                  <a:lnTo>
                    <a:pt x="12887" y="5037"/>
                  </a:lnTo>
                  <a:lnTo>
                    <a:pt x="12741" y="2877"/>
                  </a:lnTo>
                  <a:lnTo>
                    <a:pt x="12594" y="2877"/>
                  </a:lnTo>
                  <a:lnTo>
                    <a:pt x="12155" y="5037"/>
                  </a:lnTo>
                  <a:lnTo>
                    <a:pt x="12155" y="3603"/>
                  </a:lnTo>
                  <a:lnTo>
                    <a:pt x="12082" y="5763"/>
                  </a:lnTo>
                  <a:lnTo>
                    <a:pt x="11935" y="3603"/>
                  </a:lnTo>
                  <a:lnTo>
                    <a:pt x="12082" y="3603"/>
                  </a:lnTo>
                  <a:lnTo>
                    <a:pt x="12008" y="2877"/>
                  </a:lnTo>
                  <a:lnTo>
                    <a:pt x="11935" y="2877"/>
                  </a:lnTo>
                  <a:lnTo>
                    <a:pt x="11788" y="3603"/>
                  </a:lnTo>
                  <a:lnTo>
                    <a:pt x="11642" y="5763"/>
                  </a:lnTo>
                  <a:lnTo>
                    <a:pt x="11569" y="5037"/>
                  </a:lnTo>
                  <a:lnTo>
                    <a:pt x="11496" y="3603"/>
                  </a:lnTo>
                  <a:lnTo>
                    <a:pt x="11276" y="5763"/>
                  </a:lnTo>
                  <a:lnTo>
                    <a:pt x="11349" y="4320"/>
                  </a:lnTo>
                  <a:lnTo>
                    <a:pt x="11276" y="5037"/>
                  </a:lnTo>
                  <a:lnTo>
                    <a:pt x="11129" y="5763"/>
                  </a:lnTo>
                  <a:lnTo>
                    <a:pt x="11129" y="4320"/>
                  </a:lnTo>
                  <a:lnTo>
                    <a:pt x="11057" y="3603"/>
                  </a:lnTo>
                  <a:lnTo>
                    <a:pt x="10837" y="2877"/>
                  </a:lnTo>
                  <a:lnTo>
                    <a:pt x="10543" y="2160"/>
                  </a:lnTo>
                  <a:lnTo>
                    <a:pt x="10324" y="2160"/>
                  </a:lnTo>
                  <a:lnTo>
                    <a:pt x="10324" y="3603"/>
                  </a:lnTo>
                  <a:lnTo>
                    <a:pt x="10251" y="3603"/>
                  </a:lnTo>
                  <a:lnTo>
                    <a:pt x="10251" y="5037"/>
                  </a:lnTo>
                  <a:lnTo>
                    <a:pt x="10178" y="5037"/>
                  </a:lnTo>
                  <a:lnTo>
                    <a:pt x="10104" y="4320"/>
                  </a:lnTo>
                  <a:lnTo>
                    <a:pt x="10031" y="2877"/>
                  </a:lnTo>
                  <a:lnTo>
                    <a:pt x="9958" y="717"/>
                  </a:lnTo>
                  <a:lnTo>
                    <a:pt x="9958" y="2877"/>
                  </a:lnTo>
                  <a:lnTo>
                    <a:pt x="9885" y="2877"/>
                  </a:lnTo>
                  <a:lnTo>
                    <a:pt x="9739" y="1443"/>
                  </a:lnTo>
                  <a:lnTo>
                    <a:pt x="9519" y="1443"/>
                  </a:lnTo>
                  <a:lnTo>
                    <a:pt x="9445" y="3603"/>
                  </a:lnTo>
                  <a:lnTo>
                    <a:pt x="9372" y="2877"/>
                  </a:lnTo>
                  <a:lnTo>
                    <a:pt x="9226" y="2160"/>
                  </a:lnTo>
                  <a:lnTo>
                    <a:pt x="8933" y="2877"/>
                  </a:lnTo>
                  <a:lnTo>
                    <a:pt x="8347" y="5037"/>
                  </a:lnTo>
                  <a:lnTo>
                    <a:pt x="8274" y="3603"/>
                  </a:lnTo>
                  <a:lnTo>
                    <a:pt x="8201" y="2877"/>
                  </a:lnTo>
                  <a:lnTo>
                    <a:pt x="7835" y="2877"/>
                  </a:lnTo>
                  <a:lnTo>
                    <a:pt x="7395" y="3603"/>
                  </a:lnTo>
                  <a:lnTo>
                    <a:pt x="7249" y="3603"/>
                  </a:lnTo>
                  <a:lnTo>
                    <a:pt x="7103" y="2877"/>
                  </a:lnTo>
                  <a:lnTo>
                    <a:pt x="7103" y="4320"/>
                  </a:lnTo>
                  <a:lnTo>
                    <a:pt x="6956" y="5037"/>
                  </a:lnTo>
                  <a:lnTo>
                    <a:pt x="6883" y="4320"/>
                  </a:lnTo>
                  <a:lnTo>
                    <a:pt x="6736" y="3603"/>
                  </a:lnTo>
                  <a:lnTo>
                    <a:pt x="6736" y="5763"/>
                  </a:lnTo>
                  <a:lnTo>
                    <a:pt x="6590" y="5037"/>
                  </a:lnTo>
                  <a:lnTo>
                    <a:pt x="6370" y="4320"/>
                  </a:lnTo>
                  <a:lnTo>
                    <a:pt x="6150" y="5037"/>
                  </a:lnTo>
                  <a:lnTo>
                    <a:pt x="6077" y="5763"/>
                  </a:lnTo>
                  <a:lnTo>
                    <a:pt x="5858" y="4320"/>
                  </a:lnTo>
                  <a:lnTo>
                    <a:pt x="5711" y="3603"/>
                  </a:lnTo>
                  <a:lnTo>
                    <a:pt x="5564" y="7197"/>
                  </a:lnTo>
                  <a:lnTo>
                    <a:pt x="5418" y="5037"/>
                  </a:lnTo>
                  <a:lnTo>
                    <a:pt x="5272" y="5037"/>
                  </a:lnTo>
                  <a:lnTo>
                    <a:pt x="5125" y="5763"/>
                  </a:lnTo>
                  <a:lnTo>
                    <a:pt x="5052" y="5037"/>
                  </a:lnTo>
                  <a:lnTo>
                    <a:pt x="4979" y="5763"/>
                  </a:lnTo>
                  <a:lnTo>
                    <a:pt x="4686" y="7197"/>
                  </a:lnTo>
                  <a:lnTo>
                    <a:pt x="4686" y="7923"/>
                  </a:lnTo>
                  <a:lnTo>
                    <a:pt x="4540" y="8640"/>
                  </a:lnTo>
                  <a:lnTo>
                    <a:pt x="4540" y="7923"/>
                  </a:lnTo>
                  <a:lnTo>
                    <a:pt x="4466" y="7923"/>
                  </a:lnTo>
                  <a:lnTo>
                    <a:pt x="4320" y="9357"/>
                  </a:lnTo>
                  <a:lnTo>
                    <a:pt x="4246" y="9357"/>
                  </a:lnTo>
                  <a:lnTo>
                    <a:pt x="4173" y="7923"/>
                  </a:lnTo>
                  <a:lnTo>
                    <a:pt x="4173" y="8640"/>
                  </a:lnTo>
                  <a:lnTo>
                    <a:pt x="4027" y="9357"/>
                  </a:lnTo>
                  <a:lnTo>
                    <a:pt x="3954" y="8640"/>
                  </a:lnTo>
                  <a:lnTo>
                    <a:pt x="3807" y="7923"/>
                  </a:lnTo>
                  <a:lnTo>
                    <a:pt x="4027" y="7923"/>
                  </a:lnTo>
                  <a:lnTo>
                    <a:pt x="3954" y="7197"/>
                  </a:lnTo>
                  <a:lnTo>
                    <a:pt x="3954" y="5763"/>
                  </a:lnTo>
                  <a:lnTo>
                    <a:pt x="3881" y="7197"/>
                  </a:lnTo>
                  <a:lnTo>
                    <a:pt x="3514" y="7197"/>
                  </a:lnTo>
                  <a:lnTo>
                    <a:pt x="3514" y="8640"/>
                  </a:lnTo>
                  <a:lnTo>
                    <a:pt x="3661" y="8640"/>
                  </a:lnTo>
                  <a:lnTo>
                    <a:pt x="3587" y="9357"/>
                  </a:lnTo>
                  <a:lnTo>
                    <a:pt x="3587" y="8640"/>
                  </a:lnTo>
                  <a:lnTo>
                    <a:pt x="3514" y="10800"/>
                  </a:lnTo>
                  <a:lnTo>
                    <a:pt x="3222" y="7923"/>
                  </a:lnTo>
                  <a:lnTo>
                    <a:pt x="3075" y="7923"/>
                  </a:lnTo>
                  <a:lnTo>
                    <a:pt x="2928" y="10800"/>
                  </a:lnTo>
                  <a:lnTo>
                    <a:pt x="2928" y="9357"/>
                  </a:lnTo>
                  <a:lnTo>
                    <a:pt x="2856" y="10083"/>
                  </a:lnTo>
                  <a:lnTo>
                    <a:pt x="2783" y="11517"/>
                  </a:lnTo>
                  <a:lnTo>
                    <a:pt x="2489" y="10800"/>
                  </a:lnTo>
                  <a:lnTo>
                    <a:pt x="1904" y="10800"/>
                  </a:lnTo>
                  <a:lnTo>
                    <a:pt x="1391" y="11517"/>
                  </a:lnTo>
                  <a:lnTo>
                    <a:pt x="1171" y="12243"/>
                  </a:lnTo>
                  <a:lnTo>
                    <a:pt x="1025" y="12960"/>
                  </a:lnTo>
                  <a:lnTo>
                    <a:pt x="1025" y="12243"/>
                  </a:lnTo>
                  <a:lnTo>
                    <a:pt x="585" y="13677"/>
                  </a:lnTo>
                  <a:lnTo>
                    <a:pt x="439" y="13677"/>
                  </a:lnTo>
                  <a:lnTo>
                    <a:pt x="293" y="14403"/>
                  </a:lnTo>
                  <a:lnTo>
                    <a:pt x="220" y="12960"/>
                  </a:lnTo>
                  <a:lnTo>
                    <a:pt x="73" y="12243"/>
                  </a:lnTo>
                  <a:lnTo>
                    <a:pt x="0" y="13677"/>
                  </a:lnTo>
                  <a:lnTo>
                    <a:pt x="0" y="15837"/>
                  </a:lnTo>
                  <a:lnTo>
                    <a:pt x="73" y="19440"/>
                  </a:lnTo>
                  <a:lnTo>
                    <a:pt x="146" y="21600"/>
                  </a:lnTo>
                  <a:lnTo>
                    <a:pt x="220" y="20883"/>
                  </a:lnTo>
                  <a:lnTo>
                    <a:pt x="366" y="21600"/>
                  </a:lnTo>
                  <a:lnTo>
                    <a:pt x="439" y="19440"/>
                  </a:lnTo>
                  <a:lnTo>
                    <a:pt x="512" y="20157"/>
                  </a:lnTo>
                  <a:lnTo>
                    <a:pt x="512" y="20883"/>
                  </a:lnTo>
                  <a:lnTo>
                    <a:pt x="585" y="20157"/>
                  </a:lnTo>
                  <a:lnTo>
                    <a:pt x="732" y="19440"/>
                  </a:lnTo>
                  <a:lnTo>
                    <a:pt x="952" y="19440"/>
                  </a:lnTo>
                  <a:lnTo>
                    <a:pt x="952" y="20157"/>
                  </a:lnTo>
                  <a:lnTo>
                    <a:pt x="1025" y="20883"/>
                  </a:lnTo>
                  <a:lnTo>
                    <a:pt x="1098" y="21600"/>
                  </a:lnTo>
                  <a:lnTo>
                    <a:pt x="1171" y="20157"/>
                  </a:lnTo>
                  <a:lnTo>
                    <a:pt x="1391" y="19440"/>
                  </a:lnTo>
                  <a:lnTo>
                    <a:pt x="1318" y="20157"/>
                  </a:lnTo>
                  <a:lnTo>
                    <a:pt x="1464" y="20883"/>
                  </a:lnTo>
                  <a:lnTo>
                    <a:pt x="1464" y="18723"/>
                  </a:lnTo>
                  <a:lnTo>
                    <a:pt x="1538" y="17280"/>
                  </a:lnTo>
                  <a:lnTo>
                    <a:pt x="1611" y="20883"/>
                  </a:lnTo>
                  <a:lnTo>
                    <a:pt x="1684" y="17997"/>
                  </a:lnTo>
                  <a:lnTo>
                    <a:pt x="1757" y="20157"/>
                  </a:lnTo>
                  <a:lnTo>
                    <a:pt x="1757" y="19440"/>
                  </a:lnTo>
                  <a:lnTo>
                    <a:pt x="1830" y="18723"/>
                  </a:lnTo>
                  <a:lnTo>
                    <a:pt x="1904" y="19440"/>
                  </a:lnTo>
                  <a:lnTo>
                    <a:pt x="1904" y="20883"/>
                  </a:lnTo>
                  <a:lnTo>
                    <a:pt x="1977" y="19440"/>
                  </a:lnTo>
                  <a:lnTo>
                    <a:pt x="1977" y="18723"/>
                  </a:lnTo>
                  <a:lnTo>
                    <a:pt x="2050" y="19440"/>
                  </a:lnTo>
                  <a:lnTo>
                    <a:pt x="2050" y="20157"/>
                  </a:lnTo>
                  <a:lnTo>
                    <a:pt x="2197" y="18723"/>
                  </a:lnTo>
                  <a:lnTo>
                    <a:pt x="2343" y="18723"/>
                  </a:lnTo>
                  <a:lnTo>
                    <a:pt x="2416" y="17280"/>
                  </a:lnTo>
                  <a:lnTo>
                    <a:pt x="2416" y="15837"/>
                  </a:lnTo>
                  <a:lnTo>
                    <a:pt x="2489" y="15120"/>
                  </a:lnTo>
                  <a:lnTo>
                    <a:pt x="2489" y="17280"/>
                  </a:lnTo>
                  <a:lnTo>
                    <a:pt x="2563" y="15837"/>
                  </a:lnTo>
                  <a:lnTo>
                    <a:pt x="2709" y="15837"/>
                  </a:lnTo>
                  <a:lnTo>
                    <a:pt x="2709" y="16563"/>
                  </a:lnTo>
                  <a:lnTo>
                    <a:pt x="2563" y="17997"/>
                  </a:lnTo>
                  <a:lnTo>
                    <a:pt x="2563" y="19440"/>
                  </a:lnTo>
                  <a:lnTo>
                    <a:pt x="2709" y="19440"/>
                  </a:lnTo>
                  <a:lnTo>
                    <a:pt x="2783" y="18723"/>
                  </a:lnTo>
                  <a:lnTo>
                    <a:pt x="2856" y="17280"/>
                  </a:lnTo>
                  <a:lnTo>
                    <a:pt x="3222" y="17280"/>
                  </a:lnTo>
                  <a:lnTo>
                    <a:pt x="3222" y="17997"/>
                  </a:lnTo>
                  <a:lnTo>
                    <a:pt x="3295" y="16563"/>
                  </a:lnTo>
                  <a:lnTo>
                    <a:pt x="3368" y="16563"/>
                  </a:lnTo>
                  <a:lnTo>
                    <a:pt x="3295" y="17280"/>
                  </a:lnTo>
                  <a:lnTo>
                    <a:pt x="4100" y="17280"/>
                  </a:lnTo>
                  <a:lnTo>
                    <a:pt x="4320" y="16563"/>
                  </a:lnTo>
                  <a:lnTo>
                    <a:pt x="4466" y="16563"/>
                  </a:lnTo>
                  <a:lnTo>
                    <a:pt x="4466" y="15837"/>
                  </a:lnTo>
                  <a:lnTo>
                    <a:pt x="4979" y="15837"/>
                  </a:lnTo>
                  <a:lnTo>
                    <a:pt x="5052" y="14403"/>
                  </a:lnTo>
                  <a:lnTo>
                    <a:pt x="5125" y="14403"/>
                  </a:lnTo>
                  <a:lnTo>
                    <a:pt x="5564" y="15120"/>
                  </a:lnTo>
                  <a:lnTo>
                    <a:pt x="5784" y="14403"/>
                  </a:lnTo>
                  <a:lnTo>
                    <a:pt x="5858" y="14403"/>
                  </a:lnTo>
                  <a:lnTo>
                    <a:pt x="5931" y="12960"/>
                  </a:lnTo>
                  <a:lnTo>
                    <a:pt x="6004" y="14403"/>
                  </a:lnTo>
                  <a:lnTo>
                    <a:pt x="6150" y="15837"/>
                  </a:lnTo>
                  <a:lnTo>
                    <a:pt x="6297" y="13677"/>
                  </a:lnTo>
                  <a:lnTo>
                    <a:pt x="6297" y="15120"/>
                  </a:lnTo>
                  <a:lnTo>
                    <a:pt x="6370" y="13677"/>
                  </a:lnTo>
                  <a:lnTo>
                    <a:pt x="6443" y="15120"/>
                  </a:lnTo>
                  <a:lnTo>
                    <a:pt x="6443" y="13677"/>
                  </a:lnTo>
                  <a:lnTo>
                    <a:pt x="6590" y="13677"/>
                  </a:lnTo>
                  <a:lnTo>
                    <a:pt x="6663" y="14403"/>
                  </a:lnTo>
                  <a:lnTo>
                    <a:pt x="6809" y="13677"/>
                  </a:lnTo>
                  <a:lnTo>
                    <a:pt x="6809" y="15120"/>
                  </a:lnTo>
                  <a:lnTo>
                    <a:pt x="6883" y="14403"/>
                  </a:lnTo>
                  <a:lnTo>
                    <a:pt x="7542" y="14403"/>
                  </a:lnTo>
                  <a:lnTo>
                    <a:pt x="7468" y="13677"/>
                  </a:lnTo>
                  <a:lnTo>
                    <a:pt x="7542" y="12243"/>
                  </a:lnTo>
                  <a:lnTo>
                    <a:pt x="7615" y="12960"/>
                  </a:lnTo>
                  <a:lnTo>
                    <a:pt x="7615" y="13677"/>
                  </a:lnTo>
                  <a:lnTo>
                    <a:pt x="7688" y="14403"/>
                  </a:lnTo>
                  <a:lnTo>
                    <a:pt x="7835" y="15120"/>
                  </a:lnTo>
                  <a:lnTo>
                    <a:pt x="8274" y="13677"/>
                  </a:lnTo>
                  <a:lnTo>
                    <a:pt x="8567" y="11517"/>
                  </a:lnTo>
                  <a:lnTo>
                    <a:pt x="8640" y="12960"/>
                  </a:lnTo>
                  <a:lnTo>
                    <a:pt x="8786" y="12960"/>
                  </a:lnTo>
                  <a:lnTo>
                    <a:pt x="8933" y="12243"/>
                  </a:lnTo>
                  <a:lnTo>
                    <a:pt x="9006" y="10800"/>
                  </a:lnTo>
                  <a:lnTo>
                    <a:pt x="9299" y="12243"/>
                  </a:lnTo>
                  <a:lnTo>
                    <a:pt x="9665" y="12960"/>
                  </a:lnTo>
                  <a:lnTo>
                    <a:pt x="9812" y="11517"/>
                  </a:lnTo>
                  <a:lnTo>
                    <a:pt x="9812" y="12960"/>
                  </a:lnTo>
                  <a:lnTo>
                    <a:pt x="10031" y="11517"/>
                  </a:lnTo>
                  <a:lnTo>
                    <a:pt x="10251" y="11517"/>
                  </a:lnTo>
                  <a:lnTo>
                    <a:pt x="10910" y="12960"/>
                  </a:lnTo>
                  <a:lnTo>
                    <a:pt x="11202" y="13677"/>
                  </a:lnTo>
                  <a:lnTo>
                    <a:pt x="11496" y="13677"/>
                  </a:lnTo>
                  <a:lnTo>
                    <a:pt x="11715" y="12960"/>
                  </a:lnTo>
                  <a:lnTo>
                    <a:pt x="11935" y="11517"/>
                  </a:lnTo>
                  <a:lnTo>
                    <a:pt x="12008" y="10800"/>
                  </a:lnTo>
                  <a:lnTo>
                    <a:pt x="12008" y="12960"/>
                  </a:lnTo>
                  <a:lnTo>
                    <a:pt x="12741" y="11517"/>
                  </a:lnTo>
                  <a:lnTo>
                    <a:pt x="12741" y="12243"/>
                  </a:lnTo>
                  <a:lnTo>
                    <a:pt x="12814" y="12243"/>
                  </a:lnTo>
                  <a:lnTo>
                    <a:pt x="12887" y="11517"/>
                  </a:lnTo>
                  <a:lnTo>
                    <a:pt x="13692" y="11517"/>
                  </a:lnTo>
                  <a:lnTo>
                    <a:pt x="13765" y="12243"/>
                  </a:lnTo>
                  <a:lnTo>
                    <a:pt x="13839" y="12243"/>
                  </a:lnTo>
                  <a:lnTo>
                    <a:pt x="14278" y="11517"/>
                  </a:lnTo>
                  <a:lnTo>
                    <a:pt x="14791" y="10083"/>
                  </a:lnTo>
                  <a:lnTo>
                    <a:pt x="14571" y="12243"/>
                  </a:lnTo>
                  <a:lnTo>
                    <a:pt x="14864" y="10083"/>
                  </a:lnTo>
                  <a:lnTo>
                    <a:pt x="15010" y="10083"/>
                  </a:lnTo>
                  <a:lnTo>
                    <a:pt x="15010" y="11517"/>
                  </a:lnTo>
                  <a:lnTo>
                    <a:pt x="15157" y="10800"/>
                  </a:lnTo>
                  <a:lnTo>
                    <a:pt x="15450" y="10800"/>
                  </a:lnTo>
                  <a:lnTo>
                    <a:pt x="15523" y="10083"/>
                  </a:lnTo>
                  <a:lnTo>
                    <a:pt x="15596" y="7197"/>
                  </a:lnTo>
                  <a:lnTo>
                    <a:pt x="15596" y="8640"/>
                  </a:lnTo>
                  <a:lnTo>
                    <a:pt x="15669" y="9357"/>
                  </a:lnTo>
                  <a:lnTo>
                    <a:pt x="15669" y="10800"/>
                  </a:lnTo>
                  <a:lnTo>
                    <a:pt x="15742" y="10083"/>
                  </a:lnTo>
                  <a:lnTo>
                    <a:pt x="15816" y="10083"/>
                  </a:lnTo>
                  <a:lnTo>
                    <a:pt x="15816" y="10800"/>
                  </a:lnTo>
                  <a:lnTo>
                    <a:pt x="16036" y="9357"/>
                  </a:lnTo>
                  <a:lnTo>
                    <a:pt x="16255" y="8640"/>
                  </a:lnTo>
                  <a:lnTo>
                    <a:pt x="16328" y="8640"/>
                  </a:lnTo>
                  <a:lnTo>
                    <a:pt x="16401" y="10800"/>
                  </a:lnTo>
                  <a:lnTo>
                    <a:pt x="16768" y="9357"/>
                  </a:lnTo>
                  <a:lnTo>
                    <a:pt x="16695" y="7923"/>
                  </a:lnTo>
                  <a:lnTo>
                    <a:pt x="16695" y="7197"/>
                  </a:lnTo>
                  <a:lnTo>
                    <a:pt x="16841" y="7197"/>
                  </a:lnTo>
                  <a:lnTo>
                    <a:pt x="16768" y="7923"/>
                  </a:lnTo>
                  <a:lnTo>
                    <a:pt x="17061" y="7923"/>
                  </a:lnTo>
                  <a:lnTo>
                    <a:pt x="16987" y="9357"/>
                  </a:lnTo>
                  <a:lnTo>
                    <a:pt x="17207" y="7923"/>
                  </a:lnTo>
                  <a:lnTo>
                    <a:pt x="17281" y="9357"/>
                  </a:lnTo>
                  <a:lnTo>
                    <a:pt x="17281" y="7923"/>
                  </a:lnTo>
                  <a:lnTo>
                    <a:pt x="17500" y="7923"/>
                  </a:lnTo>
                  <a:lnTo>
                    <a:pt x="17573" y="10083"/>
                  </a:lnTo>
                  <a:lnTo>
                    <a:pt x="17866" y="9357"/>
                  </a:lnTo>
                  <a:lnTo>
                    <a:pt x="18013" y="8640"/>
                  </a:lnTo>
                  <a:lnTo>
                    <a:pt x="18086" y="7923"/>
                  </a:lnTo>
                  <a:lnTo>
                    <a:pt x="18159" y="8640"/>
                  </a:lnTo>
                  <a:lnTo>
                    <a:pt x="18159" y="9357"/>
                  </a:lnTo>
                  <a:lnTo>
                    <a:pt x="18379" y="9357"/>
                  </a:lnTo>
                  <a:lnTo>
                    <a:pt x="18525" y="8640"/>
                  </a:lnTo>
                  <a:lnTo>
                    <a:pt x="18672" y="9357"/>
                  </a:lnTo>
                  <a:lnTo>
                    <a:pt x="18818" y="9357"/>
                  </a:lnTo>
                  <a:lnTo>
                    <a:pt x="18818" y="8640"/>
                  </a:lnTo>
                  <a:lnTo>
                    <a:pt x="19038" y="9357"/>
                  </a:lnTo>
                  <a:lnTo>
                    <a:pt x="19330" y="10083"/>
                  </a:lnTo>
                  <a:lnTo>
                    <a:pt x="19542" y="7991"/>
                  </a:lnTo>
                  <a:lnTo>
                    <a:pt x="19477" y="8640"/>
                  </a:lnTo>
                  <a:lnTo>
                    <a:pt x="19550" y="9357"/>
                  </a:lnTo>
                  <a:lnTo>
                    <a:pt x="19550" y="8640"/>
                  </a:lnTo>
                  <a:lnTo>
                    <a:pt x="19697" y="7197"/>
                  </a:lnTo>
                  <a:lnTo>
                    <a:pt x="19770" y="7197"/>
                  </a:lnTo>
                  <a:lnTo>
                    <a:pt x="19770" y="8640"/>
                  </a:lnTo>
                  <a:lnTo>
                    <a:pt x="19843" y="7923"/>
                  </a:lnTo>
                  <a:lnTo>
                    <a:pt x="19916" y="7923"/>
                  </a:lnTo>
                  <a:lnTo>
                    <a:pt x="19843" y="8640"/>
                  </a:lnTo>
                  <a:lnTo>
                    <a:pt x="19916" y="9357"/>
                  </a:lnTo>
                  <a:lnTo>
                    <a:pt x="20062" y="10083"/>
                  </a:lnTo>
                  <a:lnTo>
                    <a:pt x="20136" y="8640"/>
                  </a:lnTo>
                  <a:lnTo>
                    <a:pt x="20282" y="7923"/>
                  </a:lnTo>
                  <a:lnTo>
                    <a:pt x="20209" y="9357"/>
                  </a:lnTo>
                  <a:lnTo>
                    <a:pt x="20282" y="10083"/>
                  </a:lnTo>
                  <a:lnTo>
                    <a:pt x="20429" y="10800"/>
                  </a:lnTo>
                  <a:lnTo>
                    <a:pt x="20502" y="10800"/>
                  </a:lnTo>
                  <a:lnTo>
                    <a:pt x="20868" y="9357"/>
                  </a:lnTo>
                  <a:lnTo>
                    <a:pt x="21161" y="7197"/>
                  </a:lnTo>
                  <a:lnTo>
                    <a:pt x="21088" y="7197"/>
                  </a:lnTo>
                  <a:lnTo>
                    <a:pt x="21161" y="6480"/>
                  </a:lnTo>
                  <a:lnTo>
                    <a:pt x="20941" y="5763"/>
                  </a:lnTo>
                  <a:lnTo>
                    <a:pt x="20868" y="7197"/>
                  </a:lnTo>
                  <a:lnTo>
                    <a:pt x="20795" y="8640"/>
                  </a:lnTo>
                  <a:lnTo>
                    <a:pt x="20795" y="5037"/>
                  </a:lnTo>
                  <a:lnTo>
                    <a:pt x="20648" y="7197"/>
                  </a:lnTo>
                  <a:lnTo>
                    <a:pt x="20575" y="6480"/>
                  </a:lnTo>
                  <a:lnTo>
                    <a:pt x="20502" y="5763"/>
                  </a:lnTo>
                  <a:lnTo>
                    <a:pt x="20429" y="7197"/>
                  </a:lnTo>
                  <a:lnTo>
                    <a:pt x="20356" y="5037"/>
                  </a:lnTo>
                  <a:lnTo>
                    <a:pt x="20209" y="5763"/>
                  </a:lnTo>
                  <a:lnTo>
                    <a:pt x="20062" y="5037"/>
                  </a:lnTo>
                  <a:lnTo>
                    <a:pt x="19697" y="4320"/>
                  </a:lnTo>
                  <a:lnTo>
                    <a:pt x="19623" y="5037"/>
                  </a:lnTo>
                  <a:lnTo>
                    <a:pt x="19477" y="5763"/>
                  </a:lnTo>
                  <a:lnTo>
                    <a:pt x="19550" y="3603"/>
                  </a:lnTo>
                  <a:lnTo>
                    <a:pt x="19403" y="5037"/>
                  </a:lnTo>
                  <a:lnTo>
                    <a:pt x="19477" y="3603"/>
                  </a:lnTo>
                  <a:lnTo>
                    <a:pt x="19330" y="4320"/>
                  </a:lnTo>
                  <a:lnTo>
                    <a:pt x="19184" y="4320"/>
                  </a:lnTo>
                  <a:lnTo>
                    <a:pt x="19184" y="5763"/>
                  </a:lnTo>
                  <a:lnTo>
                    <a:pt x="19111" y="7923"/>
                  </a:lnTo>
                  <a:lnTo>
                    <a:pt x="19111" y="6480"/>
                  </a:lnTo>
                  <a:lnTo>
                    <a:pt x="19184" y="5037"/>
                  </a:lnTo>
                  <a:lnTo>
                    <a:pt x="19111" y="5763"/>
                  </a:lnTo>
                  <a:lnTo>
                    <a:pt x="19111" y="5037"/>
                  </a:lnTo>
                  <a:lnTo>
                    <a:pt x="19038" y="3603"/>
                  </a:lnTo>
                  <a:lnTo>
                    <a:pt x="19038" y="5037"/>
                  </a:lnTo>
                  <a:lnTo>
                    <a:pt x="18964" y="4320"/>
                  </a:lnTo>
                  <a:lnTo>
                    <a:pt x="18891" y="2877"/>
                  </a:lnTo>
                  <a:lnTo>
                    <a:pt x="18818" y="4320"/>
                  </a:lnTo>
                  <a:lnTo>
                    <a:pt x="18599" y="4320"/>
                  </a:lnTo>
                  <a:lnTo>
                    <a:pt x="18159" y="5037"/>
                  </a:lnTo>
                  <a:lnTo>
                    <a:pt x="17940" y="5037"/>
                  </a:lnTo>
                  <a:lnTo>
                    <a:pt x="17793" y="4320"/>
                  </a:lnTo>
                  <a:lnTo>
                    <a:pt x="17793" y="3603"/>
                  </a:lnTo>
                  <a:lnTo>
                    <a:pt x="17866" y="3603"/>
                  </a:lnTo>
                  <a:lnTo>
                    <a:pt x="17573" y="2877"/>
                  </a:lnTo>
                  <a:lnTo>
                    <a:pt x="17646" y="3603"/>
                  </a:lnTo>
                  <a:lnTo>
                    <a:pt x="17500" y="3603"/>
                  </a:lnTo>
                  <a:lnTo>
                    <a:pt x="17573" y="2160"/>
                  </a:lnTo>
                  <a:lnTo>
                    <a:pt x="17500" y="1443"/>
                  </a:lnTo>
                  <a:lnTo>
                    <a:pt x="17427" y="1443"/>
                  </a:lnTo>
                  <a:lnTo>
                    <a:pt x="17354" y="2160"/>
                  </a:lnTo>
                  <a:lnTo>
                    <a:pt x="17207" y="2877"/>
                  </a:lnTo>
                  <a:lnTo>
                    <a:pt x="17134" y="2160"/>
                  </a:lnTo>
                  <a:lnTo>
                    <a:pt x="17207" y="3603"/>
                  </a:lnTo>
                  <a:lnTo>
                    <a:pt x="16987" y="1443"/>
                  </a:lnTo>
                  <a:lnTo>
                    <a:pt x="16914" y="1443"/>
                  </a:lnTo>
                  <a:lnTo>
                    <a:pt x="16841" y="2877"/>
                  </a:lnTo>
                  <a:lnTo>
                    <a:pt x="16768" y="5763"/>
                  </a:lnTo>
                  <a:lnTo>
                    <a:pt x="16621" y="5037"/>
                  </a:lnTo>
                  <a:lnTo>
                    <a:pt x="16695" y="3603"/>
                  </a:lnTo>
                  <a:lnTo>
                    <a:pt x="16768" y="2160"/>
                  </a:lnTo>
                  <a:lnTo>
                    <a:pt x="16621" y="2160"/>
                  </a:lnTo>
                  <a:lnTo>
                    <a:pt x="16621" y="1443"/>
                  </a:lnTo>
                  <a:lnTo>
                    <a:pt x="16475" y="2877"/>
                  </a:lnTo>
                  <a:lnTo>
                    <a:pt x="16255" y="4320"/>
                  </a:lnTo>
                  <a:lnTo>
                    <a:pt x="15962" y="0"/>
                  </a:lnTo>
                  <a:lnTo>
                    <a:pt x="15889" y="717"/>
                  </a:lnTo>
                  <a:lnTo>
                    <a:pt x="15889" y="2877"/>
                  </a:lnTo>
                  <a:lnTo>
                    <a:pt x="15742" y="2160"/>
                  </a:lnTo>
                  <a:lnTo>
                    <a:pt x="15742" y="1443"/>
                  </a:lnTo>
                  <a:lnTo>
                    <a:pt x="15816" y="717"/>
                  </a:lnTo>
                  <a:lnTo>
                    <a:pt x="15742"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254" name="Shape 394"/>
            <p:cNvSpPr/>
            <p:nvPr/>
          </p:nvSpPr>
          <p:spPr>
            <a:xfrm>
              <a:off x="587766" y="-1"/>
              <a:ext cx="179400" cy="221887"/>
            </a:xfrm>
            <a:custGeom>
              <a:avLst/>
              <a:gdLst/>
              <a:ahLst/>
              <a:cxnLst>
                <a:cxn ang="0">
                  <a:pos x="wd2" y="hd2"/>
                </a:cxn>
                <a:cxn ang="5400000">
                  <a:pos x="wd2" y="hd2"/>
                </a:cxn>
                <a:cxn ang="10800000">
                  <a:pos x="wd2" y="hd2"/>
                </a:cxn>
                <a:cxn ang="16200000">
                  <a:pos x="wd2" y="hd2"/>
                </a:cxn>
              </a:cxnLst>
              <a:rect l="0" t="0" r="r" b="b"/>
              <a:pathLst>
                <a:path w="21600" h="21600" extrusionOk="0">
                  <a:moveTo>
                    <a:pt x="17337" y="15857"/>
                  </a:moveTo>
                  <a:lnTo>
                    <a:pt x="17337" y="16086"/>
                  </a:lnTo>
                  <a:lnTo>
                    <a:pt x="17620" y="16086"/>
                  </a:lnTo>
                  <a:lnTo>
                    <a:pt x="17337" y="15857"/>
                  </a:lnTo>
                  <a:close/>
                  <a:moveTo>
                    <a:pt x="6820" y="19303"/>
                  </a:moveTo>
                  <a:lnTo>
                    <a:pt x="6781" y="19401"/>
                  </a:lnTo>
                  <a:lnTo>
                    <a:pt x="6878" y="19371"/>
                  </a:lnTo>
                  <a:lnTo>
                    <a:pt x="6820" y="19303"/>
                  </a:lnTo>
                  <a:close/>
                  <a:moveTo>
                    <a:pt x="1705" y="0"/>
                  </a:moveTo>
                  <a:lnTo>
                    <a:pt x="853" y="460"/>
                  </a:lnTo>
                  <a:lnTo>
                    <a:pt x="283" y="1150"/>
                  </a:lnTo>
                  <a:lnTo>
                    <a:pt x="0" y="1839"/>
                  </a:lnTo>
                  <a:lnTo>
                    <a:pt x="283" y="2528"/>
                  </a:lnTo>
                  <a:lnTo>
                    <a:pt x="569" y="2989"/>
                  </a:lnTo>
                  <a:lnTo>
                    <a:pt x="1422" y="3447"/>
                  </a:lnTo>
                  <a:lnTo>
                    <a:pt x="2558" y="3218"/>
                  </a:lnTo>
                  <a:lnTo>
                    <a:pt x="1988" y="3907"/>
                  </a:lnTo>
                  <a:lnTo>
                    <a:pt x="2274" y="3907"/>
                  </a:lnTo>
                  <a:lnTo>
                    <a:pt x="1988" y="4367"/>
                  </a:lnTo>
                  <a:lnTo>
                    <a:pt x="1988" y="4596"/>
                  </a:lnTo>
                  <a:lnTo>
                    <a:pt x="2274" y="4367"/>
                  </a:lnTo>
                  <a:lnTo>
                    <a:pt x="4546" y="3907"/>
                  </a:lnTo>
                  <a:lnTo>
                    <a:pt x="3410" y="5057"/>
                  </a:lnTo>
                  <a:lnTo>
                    <a:pt x="3980" y="5975"/>
                  </a:lnTo>
                  <a:lnTo>
                    <a:pt x="5685" y="6893"/>
                  </a:lnTo>
                  <a:lnTo>
                    <a:pt x="10231" y="9192"/>
                  </a:lnTo>
                  <a:lnTo>
                    <a:pt x="15063" y="11260"/>
                  </a:lnTo>
                  <a:lnTo>
                    <a:pt x="17904" y="12410"/>
                  </a:lnTo>
                  <a:lnTo>
                    <a:pt x="16198" y="13099"/>
                  </a:lnTo>
                  <a:lnTo>
                    <a:pt x="16198" y="12868"/>
                  </a:lnTo>
                  <a:lnTo>
                    <a:pt x="15063" y="13789"/>
                  </a:lnTo>
                  <a:lnTo>
                    <a:pt x="13924" y="14478"/>
                  </a:lnTo>
                  <a:lnTo>
                    <a:pt x="13358" y="15396"/>
                  </a:lnTo>
                  <a:lnTo>
                    <a:pt x="13071" y="15857"/>
                  </a:lnTo>
                  <a:lnTo>
                    <a:pt x="13358" y="16314"/>
                  </a:lnTo>
                  <a:lnTo>
                    <a:pt x="12788" y="15625"/>
                  </a:lnTo>
                  <a:lnTo>
                    <a:pt x="12219" y="15396"/>
                  </a:lnTo>
                  <a:lnTo>
                    <a:pt x="11936" y="15625"/>
                  </a:lnTo>
                  <a:lnTo>
                    <a:pt x="11653" y="15857"/>
                  </a:lnTo>
                  <a:lnTo>
                    <a:pt x="11083" y="16775"/>
                  </a:lnTo>
                  <a:lnTo>
                    <a:pt x="11083" y="17235"/>
                  </a:lnTo>
                  <a:lnTo>
                    <a:pt x="11366" y="17235"/>
                  </a:lnTo>
                  <a:lnTo>
                    <a:pt x="11083" y="17693"/>
                  </a:lnTo>
                  <a:lnTo>
                    <a:pt x="9947" y="18153"/>
                  </a:lnTo>
                  <a:lnTo>
                    <a:pt x="7104" y="19303"/>
                  </a:lnTo>
                  <a:lnTo>
                    <a:pt x="6878" y="19371"/>
                  </a:lnTo>
                  <a:lnTo>
                    <a:pt x="7390" y="19992"/>
                  </a:lnTo>
                  <a:lnTo>
                    <a:pt x="7956" y="20450"/>
                  </a:lnTo>
                  <a:lnTo>
                    <a:pt x="7956" y="20221"/>
                  </a:lnTo>
                  <a:lnTo>
                    <a:pt x="8242" y="20450"/>
                  </a:lnTo>
                  <a:lnTo>
                    <a:pt x="8526" y="19761"/>
                  </a:lnTo>
                  <a:lnTo>
                    <a:pt x="8809" y="19303"/>
                  </a:lnTo>
                  <a:lnTo>
                    <a:pt x="9095" y="19072"/>
                  </a:lnTo>
                  <a:lnTo>
                    <a:pt x="10231" y="19072"/>
                  </a:lnTo>
                  <a:lnTo>
                    <a:pt x="11083" y="18843"/>
                  </a:lnTo>
                  <a:lnTo>
                    <a:pt x="11366" y="18382"/>
                  </a:lnTo>
                  <a:lnTo>
                    <a:pt x="11653" y="17693"/>
                  </a:lnTo>
                  <a:lnTo>
                    <a:pt x="13924" y="18614"/>
                  </a:lnTo>
                  <a:lnTo>
                    <a:pt x="14777" y="17924"/>
                  </a:lnTo>
                  <a:lnTo>
                    <a:pt x="15632" y="17464"/>
                  </a:lnTo>
                  <a:lnTo>
                    <a:pt x="15346" y="17235"/>
                  </a:lnTo>
                  <a:lnTo>
                    <a:pt x="14777" y="16546"/>
                  </a:lnTo>
                  <a:lnTo>
                    <a:pt x="15346" y="16775"/>
                  </a:lnTo>
                  <a:lnTo>
                    <a:pt x="16198" y="16546"/>
                  </a:lnTo>
                  <a:lnTo>
                    <a:pt x="17337" y="15857"/>
                  </a:lnTo>
                  <a:lnTo>
                    <a:pt x="19042" y="14936"/>
                  </a:lnTo>
                  <a:lnTo>
                    <a:pt x="20178" y="13557"/>
                  </a:lnTo>
                  <a:lnTo>
                    <a:pt x="21600" y="12410"/>
                  </a:lnTo>
                  <a:lnTo>
                    <a:pt x="21314" y="11489"/>
                  </a:lnTo>
                  <a:lnTo>
                    <a:pt x="21031" y="10800"/>
                  </a:lnTo>
                  <a:lnTo>
                    <a:pt x="19895" y="9653"/>
                  </a:lnTo>
                  <a:lnTo>
                    <a:pt x="18473" y="8503"/>
                  </a:lnTo>
                  <a:lnTo>
                    <a:pt x="16768" y="7582"/>
                  </a:lnTo>
                  <a:lnTo>
                    <a:pt x="13071" y="6204"/>
                  </a:lnTo>
                  <a:lnTo>
                    <a:pt x="9661" y="4596"/>
                  </a:lnTo>
                  <a:lnTo>
                    <a:pt x="8809" y="4136"/>
                  </a:lnTo>
                  <a:lnTo>
                    <a:pt x="8809" y="3678"/>
                  </a:lnTo>
                  <a:lnTo>
                    <a:pt x="8242" y="4136"/>
                  </a:lnTo>
                  <a:lnTo>
                    <a:pt x="7956" y="4136"/>
                  </a:lnTo>
                  <a:lnTo>
                    <a:pt x="7956" y="3447"/>
                  </a:lnTo>
                  <a:lnTo>
                    <a:pt x="7390" y="3907"/>
                  </a:lnTo>
                  <a:lnTo>
                    <a:pt x="7390" y="4136"/>
                  </a:lnTo>
                  <a:lnTo>
                    <a:pt x="6820" y="4596"/>
                  </a:lnTo>
                  <a:lnTo>
                    <a:pt x="6820" y="3907"/>
                  </a:lnTo>
                  <a:lnTo>
                    <a:pt x="6537" y="3447"/>
                  </a:lnTo>
                  <a:lnTo>
                    <a:pt x="4832" y="2299"/>
                  </a:lnTo>
                  <a:lnTo>
                    <a:pt x="3693" y="1839"/>
                  </a:lnTo>
                  <a:lnTo>
                    <a:pt x="3127" y="1150"/>
                  </a:lnTo>
                  <a:lnTo>
                    <a:pt x="2558" y="689"/>
                  </a:lnTo>
                  <a:lnTo>
                    <a:pt x="2841" y="0"/>
                  </a:lnTo>
                  <a:close/>
                  <a:moveTo>
                    <a:pt x="6781" y="19401"/>
                  </a:moveTo>
                  <a:lnTo>
                    <a:pt x="2558" y="20682"/>
                  </a:lnTo>
                  <a:lnTo>
                    <a:pt x="2274" y="20682"/>
                  </a:lnTo>
                  <a:lnTo>
                    <a:pt x="2274" y="21371"/>
                  </a:lnTo>
                  <a:lnTo>
                    <a:pt x="2841" y="21600"/>
                  </a:lnTo>
                  <a:lnTo>
                    <a:pt x="3410" y="21600"/>
                  </a:lnTo>
                  <a:lnTo>
                    <a:pt x="4832" y="21371"/>
                  </a:lnTo>
                  <a:lnTo>
                    <a:pt x="5398" y="21140"/>
                  </a:lnTo>
                  <a:lnTo>
                    <a:pt x="6251" y="20682"/>
                  </a:lnTo>
                  <a:lnTo>
                    <a:pt x="6537" y="19992"/>
                  </a:lnTo>
                  <a:lnTo>
                    <a:pt x="6781" y="19401"/>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Ursula template">
  <a:themeElements>
    <a:clrScheme name="Ursula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Ursula template">
      <a:majorFont>
        <a:latin typeface="Helvetica"/>
        <a:ea typeface="Helvetica"/>
        <a:cs typeface="Helvetica"/>
      </a:majorFont>
      <a:minorFont>
        <a:latin typeface="Arial"/>
        <a:ea typeface="Arial"/>
        <a:cs typeface="Arial"/>
      </a:minorFont>
    </a:fontScheme>
    <a:fmtScheme name="Ursula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rsula template">
  <a:themeElements>
    <a:clrScheme name="Ursula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Ursula template">
      <a:majorFont>
        <a:latin typeface="Helvetica"/>
        <a:ea typeface="Helvetica"/>
        <a:cs typeface="Helvetica"/>
      </a:majorFont>
      <a:minorFont>
        <a:latin typeface="Arial"/>
        <a:ea typeface="Arial"/>
        <a:cs typeface="Arial"/>
      </a:minorFont>
    </a:fontScheme>
    <a:fmtScheme name="Ursula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1132</TotalTime>
  <Words>1059</Words>
  <Application>Microsoft Macintosh PowerPoint</Application>
  <PresentationFormat>On-screen Show (16:9)</PresentationFormat>
  <Paragraphs>89</Paragraphs>
  <Slides>22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Helvetica</vt:lpstr>
      <vt:lpstr>Sniglet</vt:lpstr>
      <vt:lpstr>Walter Turncoat</vt:lpstr>
      <vt:lpstr>Arial</vt:lpstr>
      <vt:lpstr>Ursula template</vt:lpstr>
      <vt:lpstr>How might we help disadvantaged youth and young professionals gain the skills by organizations to gain a job?</vt:lpstr>
      <vt:lpstr>PowerPoint Presentation</vt:lpstr>
      <vt:lpstr>PowerPoint Presentation</vt:lpstr>
      <vt:lpstr>PowerPoint Presentation</vt:lpstr>
      <vt:lpstr>PowerPoint Presentation</vt:lpstr>
      <vt:lpstr>PowerPoint Presentation</vt:lpstr>
      <vt:lpstr>A long learning journey with with full of obstacles.</vt:lpstr>
      <vt:lpstr>PowerPoint Presentation</vt:lpstr>
      <vt:lpstr>Our goal is to match our user to mentors that can help them to gain the skills required by companies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  Questions?</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might we help disadvantaged youth and young professionals gain the skills by organizations to gain a job?</dc:title>
  <cp:lastModifiedBy>Michael Daniel Capozzi</cp:lastModifiedBy>
  <cp:revision>4</cp:revision>
  <dcterms:modified xsi:type="dcterms:W3CDTF">2017-09-16T15:32:36Z</dcterms:modified>
</cp:coreProperties>
</file>